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9" r:id="rId4"/>
    <p:sldId id="328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C2A3AF-7637-4AE7-AB43-24105C1C4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857500"/>
            <a:ext cx="92106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DB73E-3ADA-9192-B027-9D15DA1A1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01C7D-69F3-5BBA-786B-0E0B80351B85}"/>
              </a:ext>
            </a:extLst>
          </p:cNvPr>
          <p:cNvSpPr/>
          <p:nvPr/>
        </p:nvSpPr>
        <p:spPr bwMode="white">
          <a:xfrm>
            <a:off x="1199456" y="4005064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A6595C-6590-4D2E-8819-3272E9A9CACA}"/>
              </a:ext>
            </a:extLst>
          </p:cNvPr>
          <p:cNvSpPr/>
          <p:nvPr/>
        </p:nvSpPr>
        <p:spPr bwMode="white">
          <a:xfrm>
            <a:off x="3719736" y="4005064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2DB921-BE4A-4D72-B714-82F73EA71189}"/>
              </a:ext>
            </a:extLst>
          </p:cNvPr>
          <p:cNvSpPr/>
          <p:nvPr/>
        </p:nvSpPr>
        <p:spPr bwMode="white">
          <a:xfrm>
            <a:off x="6384032" y="4005064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8EBF2F-1F1B-43FB-B87E-C81A2C6B036D}"/>
              </a:ext>
            </a:extLst>
          </p:cNvPr>
          <p:cNvSpPr/>
          <p:nvPr/>
        </p:nvSpPr>
        <p:spPr bwMode="white">
          <a:xfrm>
            <a:off x="9120336" y="4005064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144C2-6CCE-C164-C651-B38490FB1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9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11B30D-69CA-EC15-0C39-69E2873BD2A0}"/>
              </a:ext>
            </a:extLst>
          </p:cNvPr>
          <p:cNvSpPr/>
          <p:nvPr/>
        </p:nvSpPr>
        <p:spPr bwMode="white">
          <a:xfrm>
            <a:off x="1845340" y="3623690"/>
            <a:ext cx="91405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4619EC-A7DA-1EF8-A7DA-B07580036F53}"/>
              </a:ext>
            </a:extLst>
          </p:cNvPr>
          <p:cNvSpPr/>
          <p:nvPr/>
        </p:nvSpPr>
        <p:spPr bwMode="white">
          <a:xfrm>
            <a:off x="5682468" y="3623690"/>
            <a:ext cx="104735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C9D494-06C7-BCBE-D30E-2AC3DC453B97}"/>
              </a:ext>
            </a:extLst>
          </p:cNvPr>
          <p:cNvSpPr/>
          <p:nvPr/>
        </p:nvSpPr>
        <p:spPr bwMode="white">
          <a:xfrm>
            <a:off x="9729068" y="3623690"/>
            <a:ext cx="91405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9030D8-66BE-9E70-2475-F21D666A0588}"/>
              </a:ext>
            </a:extLst>
          </p:cNvPr>
          <p:cNvSpPr/>
          <p:nvPr/>
        </p:nvSpPr>
        <p:spPr bwMode="white">
          <a:xfrm>
            <a:off x="1845340" y="4195045"/>
            <a:ext cx="91405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4300EA-E251-C940-A09A-A3EEFDFB00A7}"/>
              </a:ext>
            </a:extLst>
          </p:cNvPr>
          <p:cNvSpPr/>
          <p:nvPr/>
        </p:nvSpPr>
        <p:spPr bwMode="white">
          <a:xfrm>
            <a:off x="5682468" y="4195045"/>
            <a:ext cx="104735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B52C3D-D9E7-81EC-A73C-3D9906B7B441}"/>
              </a:ext>
            </a:extLst>
          </p:cNvPr>
          <p:cNvSpPr/>
          <p:nvPr/>
        </p:nvSpPr>
        <p:spPr bwMode="white">
          <a:xfrm>
            <a:off x="9757632" y="4195045"/>
            <a:ext cx="885491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4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9D559-289D-9635-7118-FAC4389CF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12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7FD051D-7C6C-4D31-9515-E336F01BF7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36064" y="4449676"/>
            <a:ext cx="10560536" cy="15716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38F40-9DC8-48B2-A5AE-FFC76AFEAB37}"/>
              </a:ext>
            </a:extLst>
          </p:cNvPr>
          <p:cNvSpPr/>
          <p:nvPr/>
        </p:nvSpPr>
        <p:spPr bwMode="white">
          <a:xfrm>
            <a:off x="1212184" y="5106895"/>
            <a:ext cx="259934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139D1A-66C4-42BC-8FB7-441B37D3898D}"/>
              </a:ext>
            </a:extLst>
          </p:cNvPr>
          <p:cNvSpPr/>
          <p:nvPr/>
        </p:nvSpPr>
        <p:spPr bwMode="white">
          <a:xfrm>
            <a:off x="1221706" y="5621241"/>
            <a:ext cx="3370579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2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DD1AC-3D7E-7C0F-C215-0B4403B5D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54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8A2ED7-B73D-449E-8A73-C46FB0F26415}"/>
              </a:ext>
            </a:extLst>
          </p:cNvPr>
          <p:cNvSpPr/>
          <p:nvPr/>
        </p:nvSpPr>
        <p:spPr bwMode="white">
          <a:xfrm>
            <a:off x="655163" y="1928638"/>
            <a:ext cx="2742166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E32700-6AF6-3E5B-5BE3-C3EBA8BE2E34}"/>
              </a:ext>
            </a:extLst>
          </p:cNvPr>
          <p:cNvSpPr/>
          <p:nvPr/>
        </p:nvSpPr>
        <p:spPr bwMode="white">
          <a:xfrm>
            <a:off x="664685" y="2348880"/>
            <a:ext cx="6655452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ADBE9-8AC6-4991-A48E-97FD132A6A91}"/>
              </a:ext>
            </a:extLst>
          </p:cNvPr>
          <p:cNvSpPr/>
          <p:nvPr/>
        </p:nvSpPr>
        <p:spPr bwMode="white">
          <a:xfrm>
            <a:off x="7327740" y="2348879"/>
            <a:ext cx="1936612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E868A7A-6512-40F5-A337-3C8CF48B87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46144"/>
            <a:ext cx="11340000" cy="204309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FBD785-6E2C-48BF-9AE2-706E8D56445B}"/>
              </a:ext>
            </a:extLst>
          </p:cNvPr>
          <p:cNvSpPr/>
          <p:nvPr/>
        </p:nvSpPr>
        <p:spPr bwMode="white">
          <a:xfrm>
            <a:off x="950327" y="4176257"/>
            <a:ext cx="6417430" cy="25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C56E08-B5BD-46DE-B4AD-64FBF5E2D432}"/>
              </a:ext>
            </a:extLst>
          </p:cNvPr>
          <p:cNvSpPr/>
          <p:nvPr/>
        </p:nvSpPr>
        <p:spPr bwMode="white">
          <a:xfrm>
            <a:off x="655163" y="4720447"/>
            <a:ext cx="2742166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9BB164-1E3E-44A2-8876-A6CDB8F3C755}"/>
              </a:ext>
            </a:extLst>
          </p:cNvPr>
          <p:cNvSpPr/>
          <p:nvPr/>
        </p:nvSpPr>
        <p:spPr bwMode="white">
          <a:xfrm>
            <a:off x="664685" y="5157192"/>
            <a:ext cx="7015491" cy="40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69C9D4-7DC7-4016-A27E-9D16ECB7CBAE}"/>
              </a:ext>
            </a:extLst>
          </p:cNvPr>
          <p:cNvSpPr/>
          <p:nvPr/>
        </p:nvSpPr>
        <p:spPr bwMode="white">
          <a:xfrm>
            <a:off x="7753476" y="5117206"/>
            <a:ext cx="2086940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9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2025-07-23T22:59:49Z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