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6" autoAdjust="0"/>
    <p:restoredTop sz="94660"/>
  </p:normalViewPr>
  <p:slideViewPr>
    <p:cSldViewPr showGuides="1">
      <p:cViewPr varScale="1">
        <p:scale>
          <a:sx n="64" d="100"/>
          <a:sy n="64" d="100"/>
        </p:scale>
        <p:origin x="72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F966773-F659-4842-A1C5-5D9686A01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892" y="2390774"/>
            <a:ext cx="11361739" cy="21631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2F6E6-FEEE-320F-300C-05B3FDAD5A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619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B2F240-F27B-F58F-8A5E-D278ECB37FD1}"/>
              </a:ext>
            </a:extLst>
          </p:cNvPr>
          <p:cNvSpPr/>
          <p:nvPr/>
        </p:nvSpPr>
        <p:spPr bwMode="white">
          <a:xfrm>
            <a:off x="3045037" y="4556903"/>
            <a:ext cx="818841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E757F5-4011-7E62-D469-976949948438}"/>
              </a:ext>
            </a:extLst>
          </p:cNvPr>
          <p:cNvSpPr/>
          <p:nvPr/>
        </p:nvSpPr>
        <p:spPr bwMode="white">
          <a:xfrm>
            <a:off x="4520856" y="4556903"/>
            <a:ext cx="818841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CBBB21-4581-4CFD-1EA1-C40AD6ACCF30}"/>
              </a:ext>
            </a:extLst>
          </p:cNvPr>
          <p:cNvSpPr/>
          <p:nvPr/>
        </p:nvSpPr>
        <p:spPr bwMode="white">
          <a:xfrm>
            <a:off x="6558438" y="4556903"/>
            <a:ext cx="837883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E1D2D5-7332-C1CC-2225-F4E6A57828CD}"/>
              </a:ext>
            </a:extLst>
          </p:cNvPr>
          <p:cNvSpPr/>
          <p:nvPr/>
        </p:nvSpPr>
        <p:spPr bwMode="white">
          <a:xfrm>
            <a:off x="8110428" y="4556903"/>
            <a:ext cx="828362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DDCF9C-0211-2E9E-919B-BD54975134CA}"/>
              </a:ext>
            </a:extLst>
          </p:cNvPr>
          <p:cNvSpPr/>
          <p:nvPr/>
        </p:nvSpPr>
        <p:spPr bwMode="white">
          <a:xfrm>
            <a:off x="9710025" y="4556903"/>
            <a:ext cx="828362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218CF55F-9D5F-424C-86E2-C614BF9D01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1"/>
          <a:stretch/>
        </p:blipFill>
        <p:spPr>
          <a:xfrm>
            <a:off x="911424" y="5085184"/>
            <a:ext cx="8496944" cy="1129935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247AEFE-6C06-47A3-9442-EE1BD5B507FE}"/>
              </a:ext>
            </a:extLst>
          </p:cNvPr>
          <p:cNvSpPr/>
          <p:nvPr/>
        </p:nvSpPr>
        <p:spPr bwMode="white">
          <a:xfrm>
            <a:off x="8688288" y="5134922"/>
            <a:ext cx="430754" cy="51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29E05D3-4ABD-4DF4-858B-08E7712283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5157193"/>
            <a:ext cx="2245924" cy="1057926"/>
          </a:xfrm>
          <a:prstGeom prst="rect">
            <a:avLst/>
          </a:prstGeom>
        </p:spPr>
      </p:pic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0855A28-72B6-4593-9AAE-CB80B768E1D5}"/>
              </a:ext>
            </a:extLst>
          </p:cNvPr>
          <p:cNvCxnSpPr>
            <a:cxnSpLocks/>
          </p:cNvCxnSpPr>
          <p:nvPr/>
        </p:nvCxnSpPr>
        <p:spPr>
          <a:xfrm flipH="1">
            <a:off x="9710025" y="5517232"/>
            <a:ext cx="414181" cy="36004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DD5F3EF-2457-48E4-B662-A35370C19C73}"/>
              </a:ext>
            </a:extLst>
          </p:cNvPr>
          <p:cNvCxnSpPr>
            <a:cxnSpLocks/>
          </p:cNvCxnSpPr>
          <p:nvPr/>
        </p:nvCxnSpPr>
        <p:spPr>
          <a:xfrm>
            <a:off x="10124206" y="5519947"/>
            <a:ext cx="289326" cy="357325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C9DF6546-2E9E-4795-9517-8CFE438B33C8}"/>
              </a:ext>
            </a:extLst>
          </p:cNvPr>
          <p:cNvCxnSpPr>
            <a:cxnSpLocks/>
          </p:cNvCxnSpPr>
          <p:nvPr/>
        </p:nvCxnSpPr>
        <p:spPr>
          <a:xfrm>
            <a:off x="10124206" y="5511433"/>
            <a:ext cx="1156370" cy="365839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6299E1EA-155A-4ECC-B0D8-F2CD0C9B338A}"/>
              </a:ext>
            </a:extLst>
          </p:cNvPr>
          <p:cNvCxnSpPr>
            <a:cxnSpLocks/>
          </p:cNvCxnSpPr>
          <p:nvPr/>
        </p:nvCxnSpPr>
        <p:spPr>
          <a:xfrm flipH="1">
            <a:off x="9750490" y="5550604"/>
            <a:ext cx="1198860" cy="326668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4880FDEE-BF0A-4FAB-BF93-C5AABF329567}"/>
              </a:ext>
            </a:extLst>
          </p:cNvPr>
          <p:cNvCxnSpPr>
            <a:cxnSpLocks/>
          </p:cNvCxnSpPr>
          <p:nvPr/>
        </p:nvCxnSpPr>
        <p:spPr>
          <a:xfrm flipH="1">
            <a:off x="10497922" y="5550604"/>
            <a:ext cx="465104" cy="326668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74FF3803-5FC9-45E2-A1C9-265DCB922810}"/>
              </a:ext>
            </a:extLst>
          </p:cNvPr>
          <p:cNvCxnSpPr>
            <a:cxnSpLocks/>
          </p:cNvCxnSpPr>
          <p:nvPr/>
        </p:nvCxnSpPr>
        <p:spPr>
          <a:xfrm>
            <a:off x="10940003" y="5568208"/>
            <a:ext cx="383063" cy="30906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D1161-D832-6C9B-7F64-0F612E3DE1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374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F44C482-3CB7-4695-8D97-75A40497F6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20888"/>
            <a:ext cx="6624736" cy="247788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915116-5942-4FEB-8B38-AC03181E6CA0}"/>
              </a:ext>
            </a:extLst>
          </p:cNvPr>
          <p:cNvSpPr/>
          <p:nvPr/>
        </p:nvSpPr>
        <p:spPr bwMode="white">
          <a:xfrm>
            <a:off x="9048328" y="2996952"/>
            <a:ext cx="430754" cy="28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52EE38F-BA8D-4C76-A25B-796ADEC9F696}"/>
              </a:ext>
            </a:extLst>
          </p:cNvPr>
          <p:cNvCxnSpPr>
            <a:cxnSpLocks/>
          </p:cNvCxnSpPr>
          <p:nvPr/>
        </p:nvCxnSpPr>
        <p:spPr>
          <a:xfrm>
            <a:off x="1991544" y="3429000"/>
            <a:ext cx="360040" cy="57606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87B5985-00B7-4E14-9649-CEB8D5A1B470}"/>
              </a:ext>
            </a:extLst>
          </p:cNvPr>
          <p:cNvCxnSpPr>
            <a:cxnSpLocks/>
          </p:cNvCxnSpPr>
          <p:nvPr/>
        </p:nvCxnSpPr>
        <p:spPr>
          <a:xfrm>
            <a:off x="1991544" y="3429000"/>
            <a:ext cx="3888432" cy="72008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C99C6F0-CE06-4957-B982-1E9C80079DF1}"/>
              </a:ext>
            </a:extLst>
          </p:cNvPr>
          <p:cNvCxnSpPr>
            <a:cxnSpLocks/>
          </p:cNvCxnSpPr>
          <p:nvPr/>
        </p:nvCxnSpPr>
        <p:spPr>
          <a:xfrm flipH="1">
            <a:off x="2351584" y="3289960"/>
            <a:ext cx="1584176" cy="71510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E9D1932-7DC9-4C32-9781-1717B316EC7A}"/>
              </a:ext>
            </a:extLst>
          </p:cNvPr>
          <p:cNvCxnSpPr>
            <a:cxnSpLocks/>
          </p:cNvCxnSpPr>
          <p:nvPr/>
        </p:nvCxnSpPr>
        <p:spPr>
          <a:xfrm>
            <a:off x="3907127" y="3255367"/>
            <a:ext cx="1972849" cy="89371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F649550-130D-443E-98F3-6DC0B3B2619E}"/>
              </a:ext>
            </a:extLst>
          </p:cNvPr>
          <p:cNvCxnSpPr>
            <a:cxnSpLocks/>
          </p:cNvCxnSpPr>
          <p:nvPr/>
        </p:nvCxnSpPr>
        <p:spPr>
          <a:xfrm flipH="1">
            <a:off x="2351584" y="3327374"/>
            <a:ext cx="3030344" cy="67769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475751B-0A87-40C4-B6F5-50D9E6122426}"/>
              </a:ext>
            </a:extLst>
          </p:cNvPr>
          <p:cNvCxnSpPr>
            <a:cxnSpLocks/>
          </p:cNvCxnSpPr>
          <p:nvPr/>
        </p:nvCxnSpPr>
        <p:spPr>
          <a:xfrm>
            <a:off x="5381928" y="3340036"/>
            <a:ext cx="469415" cy="804068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72E89AC-D60E-4121-81A6-5F3CC7695CD7}"/>
              </a:ext>
            </a:extLst>
          </p:cNvPr>
          <p:cNvCxnSpPr>
            <a:cxnSpLocks/>
          </p:cNvCxnSpPr>
          <p:nvPr/>
        </p:nvCxnSpPr>
        <p:spPr>
          <a:xfrm flipH="1">
            <a:off x="2351584" y="3336672"/>
            <a:ext cx="4860540" cy="668392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760822C-037C-4A4C-AB97-F6F75B34720F}"/>
              </a:ext>
            </a:extLst>
          </p:cNvPr>
          <p:cNvCxnSpPr>
            <a:cxnSpLocks/>
          </p:cNvCxnSpPr>
          <p:nvPr/>
        </p:nvCxnSpPr>
        <p:spPr>
          <a:xfrm flipH="1">
            <a:off x="5851343" y="3367221"/>
            <a:ext cx="1378783" cy="77688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37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DA7A76-838F-C377-B879-95C508E9D5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72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0FE4E-59FE-76EC-DA1E-D47DF685575A}"/>
              </a:ext>
            </a:extLst>
          </p:cNvPr>
          <p:cNvSpPr/>
          <p:nvPr/>
        </p:nvSpPr>
        <p:spPr bwMode="white">
          <a:xfrm>
            <a:off x="912241" y="3212976"/>
            <a:ext cx="3023519" cy="68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DE8837-4CCF-49A3-BAB6-7051B426182C}"/>
              </a:ext>
            </a:extLst>
          </p:cNvPr>
          <p:cNvSpPr/>
          <p:nvPr/>
        </p:nvSpPr>
        <p:spPr bwMode="white">
          <a:xfrm>
            <a:off x="3935760" y="3212976"/>
            <a:ext cx="6480720" cy="68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3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3677D-45F2-DAE4-9876-71DA5DC9A5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777612-FAE0-0547-193C-CD6E5F7DECCF}"/>
              </a:ext>
            </a:extLst>
          </p:cNvPr>
          <p:cNvSpPr/>
          <p:nvPr/>
        </p:nvSpPr>
        <p:spPr bwMode="white">
          <a:xfrm>
            <a:off x="893198" y="3381272"/>
            <a:ext cx="2066146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C0ABE4-6D24-0766-182B-D4C0AC246FC9}"/>
              </a:ext>
            </a:extLst>
          </p:cNvPr>
          <p:cNvSpPr/>
          <p:nvPr/>
        </p:nvSpPr>
        <p:spPr bwMode="white">
          <a:xfrm>
            <a:off x="912241" y="3849000"/>
            <a:ext cx="2618387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63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2025-07-23T16:06:56Z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