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30" autoAdjust="0"/>
    <p:restoredTop sz="94660"/>
  </p:normalViewPr>
  <p:slideViewPr>
    <p:cSldViewPr showGuides="1">
      <p:cViewPr>
        <p:scale>
          <a:sx n="70" d="100"/>
          <a:sy n="70" d="100"/>
        </p:scale>
        <p:origin x="378" y="-19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F24E411-5DB2-4384-9A94-8593F8DCBA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857946"/>
            <a:ext cx="11665296" cy="109276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C48C31-C5FB-A72F-171F-01FD69A9A1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134322" cy="168905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FFBBBEF-6D04-4BF4-B153-7093A5D15B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22" y="2892202"/>
            <a:ext cx="10134322" cy="38245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3E3D5F-7D28-4743-9EF1-15150AA6956C}"/>
              </a:ext>
            </a:extLst>
          </p:cNvPr>
          <p:cNvSpPr/>
          <p:nvPr/>
        </p:nvSpPr>
        <p:spPr bwMode="white">
          <a:xfrm>
            <a:off x="4439816" y="3573016"/>
            <a:ext cx="322430" cy="4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9599F9-CE3A-4AB0-A1FF-23880AB21025}"/>
              </a:ext>
            </a:extLst>
          </p:cNvPr>
          <p:cNvSpPr/>
          <p:nvPr/>
        </p:nvSpPr>
        <p:spPr bwMode="white">
          <a:xfrm>
            <a:off x="3359696" y="5877272"/>
            <a:ext cx="504056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6722DE-627B-4F9F-B93B-87DADC8A2F74}"/>
              </a:ext>
            </a:extLst>
          </p:cNvPr>
          <p:cNvSpPr/>
          <p:nvPr/>
        </p:nvSpPr>
        <p:spPr bwMode="white">
          <a:xfrm>
            <a:off x="4187788" y="5900474"/>
            <a:ext cx="61206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52616A-FFF9-42FA-8102-690F4D94A513}"/>
              </a:ext>
            </a:extLst>
          </p:cNvPr>
          <p:cNvSpPr/>
          <p:nvPr/>
        </p:nvSpPr>
        <p:spPr bwMode="white">
          <a:xfrm>
            <a:off x="5087888" y="5881570"/>
            <a:ext cx="54006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8D7A967-3164-4969-BA2C-0AEA01D5523B}"/>
              </a:ext>
            </a:extLst>
          </p:cNvPr>
          <p:cNvSpPr/>
          <p:nvPr/>
        </p:nvSpPr>
        <p:spPr bwMode="white">
          <a:xfrm>
            <a:off x="6014991" y="5871247"/>
            <a:ext cx="63007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1CF82C-DB30-4E70-AF22-09F8DB4F8903}"/>
              </a:ext>
            </a:extLst>
          </p:cNvPr>
          <p:cNvSpPr/>
          <p:nvPr/>
        </p:nvSpPr>
        <p:spPr bwMode="white">
          <a:xfrm>
            <a:off x="7104112" y="3802494"/>
            <a:ext cx="2448272" cy="34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ACF6B98-DAE5-4BF7-A3B0-7ABF4BD24D67}"/>
              </a:ext>
            </a:extLst>
          </p:cNvPr>
          <p:cNvSpPr/>
          <p:nvPr/>
        </p:nvSpPr>
        <p:spPr bwMode="white">
          <a:xfrm>
            <a:off x="7032104" y="4201504"/>
            <a:ext cx="2448272" cy="34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6A6261C-CA0B-4B3C-AEF3-A14D2C4D1594}"/>
              </a:ext>
            </a:extLst>
          </p:cNvPr>
          <p:cNvSpPr/>
          <p:nvPr/>
        </p:nvSpPr>
        <p:spPr bwMode="white">
          <a:xfrm>
            <a:off x="7032104" y="4608980"/>
            <a:ext cx="2448272" cy="34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7FF723C-9143-4085-A375-825D7BA0C79B}"/>
              </a:ext>
            </a:extLst>
          </p:cNvPr>
          <p:cNvSpPr/>
          <p:nvPr/>
        </p:nvSpPr>
        <p:spPr bwMode="white">
          <a:xfrm>
            <a:off x="6888088" y="5082072"/>
            <a:ext cx="2448272" cy="34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CA74023-DF30-4ADF-BDDD-6CBD1A7F104C}"/>
              </a:ext>
            </a:extLst>
          </p:cNvPr>
          <p:cNvSpPr/>
          <p:nvPr/>
        </p:nvSpPr>
        <p:spPr bwMode="white">
          <a:xfrm>
            <a:off x="6906777" y="5489954"/>
            <a:ext cx="2448272" cy="34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A1A1E87-0956-4DB9-AB62-D1A2EBFB20A5}"/>
              </a:ext>
            </a:extLst>
          </p:cNvPr>
          <p:cNvSpPr/>
          <p:nvPr/>
        </p:nvSpPr>
        <p:spPr bwMode="white">
          <a:xfrm>
            <a:off x="7104112" y="5891138"/>
            <a:ext cx="2448272" cy="34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D17E8B-3D3C-64EF-DF73-21B14A92FA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18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08C738-1515-EE76-0D5C-D19405B14AD7}"/>
              </a:ext>
            </a:extLst>
          </p:cNvPr>
          <p:cNvSpPr/>
          <p:nvPr/>
        </p:nvSpPr>
        <p:spPr bwMode="white">
          <a:xfrm>
            <a:off x="950327" y="2626604"/>
            <a:ext cx="1352040" cy="2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D0A55A-BDE9-CE16-065C-37139FF67E05}"/>
              </a:ext>
            </a:extLst>
          </p:cNvPr>
          <p:cNvSpPr/>
          <p:nvPr/>
        </p:nvSpPr>
        <p:spPr bwMode="white">
          <a:xfrm>
            <a:off x="4568463" y="2626604"/>
            <a:ext cx="1361561" cy="2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D29306-7016-5F7C-D7D1-36C8ACF57308}"/>
              </a:ext>
            </a:extLst>
          </p:cNvPr>
          <p:cNvSpPr/>
          <p:nvPr/>
        </p:nvSpPr>
        <p:spPr bwMode="white">
          <a:xfrm>
            <a:off x="8024735" y="2626604"/>
            <a:ext cx="1190176" cy="2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6C5D77-A43F-F7A5-1AF6-F28637ABA164}"/>
              </a:ext>
            </a:extLst>
          </p:cNvPr>
          <p:cNvSpPr/>
          <p:nvPr/>
        </p:nvSpPr>
        <p:spPr bwMode="white">
          <a:xfrm>
            <a:off x="950327" y="3103680"/>
            <a:ext cx="685541" cy="2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7349A82-3222-7E9F-69BF-C88F97FC8129}"/>
              </a:ext>
            </a:extLst>
          </p:cNvPr>
          <p:cNvSpPr/>
          <p:nvPr/>
        </p:nvSpPr>
        <p:spPr bwMode="white">
          <a:xfrm>
            <a:off x="4568463" y="3103680"/>
            <a:ext cx="685541" cy="2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5C97FCC-7D89-4D04-88B5-FBC6F768F944}"/>
              </a:ext>
            </a:extLst>
          </p:cNvPr>
          <p:cNvSpPr/>
          <p:nvPr/>
        </p:nvSpPr>
        <p:spPr bwMode="white">
          <a:xfrm>
            <a:off x="8024735" y="3103680"/>
            <a:ext cx="685541" cy="2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20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2C7BD6-0009-40C7-BFC5-D5049AA9E0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98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AB7585-EAA3-85BF-14DF-8D0E41915914}"/>
              </a:ext>
            </a:extLst>
          </p:cNvPr>
          <p:cNvSpPr/>
          <p:nvPr/>
        </p:nvSpPr>
        <p:spPr bwMode="white">
          <a:xfrm>
            <a:off x="893198" y="2052958"/>
            <a:ext cx="2332745" cy="25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DE2947-7789-68F4-4511-DEDEFD69C8EC}"/>
              </a:ext>
            </a:extLst>
          </p:cNvPr>
          <p:cNvSpPr/>
          <p:nvPr/>
        </p:nvSpPr>
        <p:spPr bwMode="white">
          <a:xfrm>
            <a:off x="912241" y="2519843"/>
            <a:ext cx="3665743" cy="26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9C58C6-9E4A-C42F-8D00-0E5BCABF6116}"/>
              </a:ext>
            </a:extLst>
          </p:cNvPr>
          <p:cNvSpPr/>
          <p:nvPr/>
        </p:nvSpPr>
        <p:spPr bwMode="white">
          <a:xfrm>
            <a:off x="893198" y="3015313"/>
            <a:ext cx="1142569" cy="20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600A45-9DC9-942E-0FE4-D30F7077931F}"/>
              </a:ext>
            </a:extLst>
          </p:cNvPr>
          <p:cNvSpPr/>
          <p:nvPr/>
        </p:nvSpPr>
        <p:spPr bwMode="white">
          <a:xfrm>
            <a:off x="902720" y="3472669"/>
            <a:ext cx="4646448" cy="24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53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FFC805-AEF6-F6A8-295B-F5ECC6C9EB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2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6AAF75-2FA7-BC4E-76A0-56C0F0837384}"/>
              </a:ext>
            </a:extLst>
          </p:cNvPr>
          <p:cNvSpPr/>
          <p:nvPr/>
        </p:nvSpPr>
        <p:spPr bwMode="white">
          <a:xfrm>
            <a:off x="950327" y="3368117"/>
            <a:ext cx="6465037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F80A9F-E84F-E84B-23CD-A91E14C6C237}"/>
              </a:ext>
            </a:extLst>
          </p:cNvPr>
          <p:cNvSpPr/>
          <p:nvPr/>
        </p:nvSpPr>
        <p:spPr bwMode="white">
          <a:xfrm>
            <a:off x="950327" y="3863647"/>
            <a:ext cx="1590075" cy="1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FB2B47-3DB0-9640-27E9-5B4581CC8BEB}"/>
              </a:ext>
            </a:extLst>
          </p:cNvPr>
          <p:cNvSpPr/>
          <p:nvPr/>
        </p:nvSpPr>
        <p:spPr bwMode="white">
          <a:xfrm>
            <a:off x="950327" y="4330588"/>
            <a:ext cx="418942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20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2025-07-23T14:44:46Z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