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23" autoAdjust="0"/>
    <p:restoredTop sz="94660"/>
  </p:normalViewPr>
  <p:slideViewPr>
    <p:cSldViewPr showGuides="1">
      <p:cViewPr varScale="1">
        <p:scale>
          <a:sx n="64" d="100"/>
          <a:sy n="64" d="100"/>
        </p:scale>
        <p:origin x="678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2025/7/24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2025/7/24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46DB8B9-6BB4-444C-83BB-C936AE0299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862" y="2852737"/>
            <a:ext cx="8296275" cy="11525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8EB474-E3AC-9D5F-01EA-E899393E82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322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EAD4A3-BC8D-9DEF-65D6-ACE3A64199DB}"/>
              </a:ext>
            </a:extLst>
          </p:cNvPr>
          <p:cNvSpPr/>
          <p:nvPr/>
        </p:nvSpPr>
        <p:spPr bwMode="white">
          <a:xfrm>
            <a:off x="1835818" y="4253694"/>
            <a:ext cx="209471" cy="228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D1EDC5-4692-2EA2-9982-C5021E4D2C8E}"/>
              </a:ext>
            </a:extLst>
          </p:cNvPr>
          <p:cNvSpPr/>
          <p:nvPr/>
        </p:nvSpPr>
        <p:spPr bwMode="white">
          <a:xfrm>
            <a:off x="3092644" y="4253694"/>
            <a:ext cx="228513" cy="228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BF27E8D-F30E-4DED-49F1-5F153F5F03EA}"/>
              </a:ext>
            </a:extLst>
          </p:cNvPr>
          <p:cNvSpPr/>
          <p:nvPr/>
        </p:nvSpPr>
        <p:spPr bwMode="white">
          <a:xfrm>
            <a:off x="4663677" y="4253694"/>
            <a:ext cx="218992" cy="228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2E46B38-7BA9-CFDE-EED2-244517FAE2B2}"/>
              </a:ext>
            </a:extLst>
          </p:cNvPr>
          <p:cNvSpPr/>
          <p:nvPr/>
        </p:nvSpPr>
        <p:spPr bwMode="white">
          <a:xfrm>
            <a:off x="7215415" y="4253694"/>
            <a:ext cx="209471" cy="228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3D1AC32-4BA6-DB78-4A51-DD4E5B0C4187}"/>
              </a:ext>
            </a:extLst>
          </p:cNvPr>
          <p:cNvSpPr/>
          <p:nvPr/>
        </p:nvSpPr>
        <p:spPr bwMode="white">
          <a:xfrm>
            <a:off x="8472241" y="4253694"/>
            <a:ext cx="209471" cy="228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DBCCE38-7AA4-A81E-8D9A-8DA04B7450F4}"/>
              </a:ext>
            </a:extLst>
          </p:cNvPr>
          <p:cNvSpPr/>
          <p:nvPr/>
        </p:nvSpPr>
        <p:spPr bwMode="white">
          <a:xfrm>
            <a:off x="10043274" y="4253694"/>
            <a:ext cx="218992" cy="228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318E6F3A-C1CE-4CE7-8C45-A7001AD9E75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62"/>
          <a:stretch/>
        </p:blipFill>
        <p:spPr>
          <a:xfrm>
            <a:off x="911424" y="4790401"/>
            <a:ext cx="10663979" cy="1950967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0ECAA99-F28B-4A90-8AD8-2EB1020F27DB}"/>
              </a:ext>
            </a:extLst>
          </p:cNvPr>
          <p:cNvSpPr/>
          <p:nvPr/>
        </p:nvSpPr>
        <p:spPr bwMode="white">
          <a:xfrm>
            <a:off x="10613741" y="4866909"/>
            <a:ext cx="961662" cy="286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8D86144-3750-49D9-A8E2-5C8C6849B769}"/>
              </a:ext>
            </a:extLst>
          </p:cNvPr>
          <p:cNvSpPr/>
          <p:nvPr/>
        </p:nvSpPr>
        <p:spPr bwMode="white">
          <a:xfrm>
            <a:off x="1225630" y="5478977"/>
            <a:ext cx="342770" cy="23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FE9E08C-C7B9-411F-8E20-2ABAA79602E7}"/>
              </a:ext>
            </a:extLst>
          </p:cNvPr>
          <p:cNvSpPr/>
          <p:nvPr/>
        </p:nvSpPr>
        <p:spPr bwMode="white">
          <a:xfrm>
            <a:off x="3967796" y="5478977"/>
            <a:ext cx="209471" cy="229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1DEF267-6C02-4EDC-BF6A-8F04A82E976D}"/>
              </a:ext>
            </a:extLst>
          </p:cNvPr>
          <p:cNvSpPr/>
          <p:nvPr/>
        </p:nvSpPr>
        <p:spPr bwMode="white">
          <a:xfrm>
            <a:off x="5386486" y="5478977"/>
            <a:ext cx="209471" cy="229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7F8B7C5-4166-46F7-AFD3-84B9B28146EC}"/>
              </a:ext>
            </a:extLst>
          </p:cNvPr>
          <p:cNvSpPr/>
          <p:nvPr/>
        </p:nvSpPr>
        <p:spPr bwMode="white">
          <a:xfrm>
            <a:off x="7128905" y="5478977"/>
            <a:ext cx="209471" cy="229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27BB64A-FE53-4F79-A22A-2936B980CB7E}"/>
              </a:ext>
            </a:extLst>
          </p:cNvPr>
          <p:cNvSpPr/>
          <p:nvPr/>
        </p:nvSpPr>
        <p:spPr bwMode="white">
          <a:xfrm>
            <a:off x="6138678" y="6186681"/>
            <a:ext cx="542720" cy="229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D5FF62-A03F-3FC0-4092-793B6AD03A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664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BC2032-7898-B540-2F45-3C6B2F0CDA75}"/>
              </a:ext>
            </a:extLst>
          </p:cNvPr>
          <p:cNvSpPr/>
          <p:nvPr/>
        </p:nvSpPr>
        <p:spPr bwMode="white">
          <a:xfrm>
            <a:off x="3521108" y="2291426"/>
            <a:ext cx="666498" cy="238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F338F1-0BCD-D031-C8A2-3D1984A10827}"/>
              </a:ext>
            </a:extLst>
          </p:cNvPr>
          <p:cNvSpPr/>
          <p:nvPr/>
        </p:nvSpPr>
        <p:spPr bwMode="white">
          <a:xfrm>
            <a:off x="9252997" y="2291426"/>
            <a:ext cx="685541" cy="238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60A858-6171-4301-0B64-8558531222F4}"/>
              </a:ext>
            </a:extLst>
          </p:cNvPr>
          <p:cNvSpPr/>
          <p:nvPr/>
        </p:nvSpPr>
        <p:spPr bwMode="white">
          <a:xfrm>
            <a:off x="3568715" y="3873503"/>
            <a:ext cx="542720" cy="228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2D60B9D-83C9-4BCC-2680-B388E0681D0A}"/>
              </a:ext>
            </a:extLst>
          </p:cNvPr>
          <p:cNvSpPr/>
          <p:nvPr/>
        </p:nvSpPr>
        <p:spPr bwMode="white">
          <a:xfrm>
            <a:off x="9252997" y="3873503"/>
            <a:ext cx="647455" cy="228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931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198DB8-9F91-CF96-8675-9DE267D291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483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D83F84-3B09-D9F0-D729-520FF5670DD4}"/>
              </a:ext>
            </a:extLst>
          </p:cNvPr>
          <p:cNvSpPr/>
          <p:nvPr/>
        </p:nvSpPr>
        <p:spPr bwMode="white">
          <a:xfrm>
            <a:off x="4530377" y="2741419"/>
            <a:ext cx="847405" cy="229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E3447EA-22C5-4D2C-D09C-978C48D653AB}"/>
              </a:ext>
            </a:extLst>
          </p:cNvPr>
          <p:cNvSpPr/>
          <p:nvPr/>
        </p:nvSpPr>
        <p:spPr bwMode="white">
          <a:xfrm>
            <a:off x="3283073" y="3867554"/>
            <a:ext cx="1599596" cy="28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25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AEA7B9-6400-D439-9214-844D0264AB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819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9164CA-6919-480B-8A28-8BBC9A32D440}"/>
              </a:ext>
            </a:extLst>
          </p:cNvPr>
          <p:cNvSpPr/>
          <p:nvPr/>
        </p:nvSpPr>
        <p:spPr bwMode="white">
          <a:xfrm>
            <a:off x="839416" y="3429000"/>
            <a:ext cx="324036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8830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2025-07-23T22:43:42Z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