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72" autoAdjust="0"/>
    <p:restoredTop sz="94660"/>
  </p:normalViewPr>
  <p:slideViewPr>
    <p:cSldViewPr showGuides="1">
      <p:cViewPr varScale="1">
        <p:scale>
          <a:sx n="64" d="100"/>
          <a:sy n="64" d="100"/>
        </p:scale>
        <p:origin x="76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E73922-09CF-4EFB-8F5C-C0BCB0151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96" y="2400300"/>
            <a:ext cx="11489735" cy="21808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A551F-FBE5-0118-BCA1-C7DE22D66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8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33D494-C638-04CC-2E1B-53542C70E130}"/>
              </a:ext>
            </a:extLst>
          </p:cNvPr>
          <p:cNvSpPr/>
          <p:nvPr/>
        </p:nvSpPr>
        <p:spPr bwMode="white">
          <a:xfrm>
            <a:off x="7167808" y="2606981"/>
            <a:ext cx="1313954" cy="58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23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49357-2EF3-C247-D5E9-43B7C4ECB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72739"/>
            <a:ext cx="11340000" cy="3956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E66767-5480-78FA-584D-C09CBE1C20A8}"/>
              </a:ext>
            </a:extLst>
          </p:cNvPr>
          <p:cNvSpPr/>
          <p:nvPr/>
        </p:nvSpPr>
        <p:spPr bwMode="white">
          <a:xfrm>
            <a:off x="1864382" y="1596882"/>
            <a:ext cx="1323476" cy="57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D9F9A-4203-53F3-D0FF-EFCD663013AF}"/>
              </a:ext>
            </a:extLst>
          </p:cNvPr>
          <p:cNvSpPr/>
          <p:nvPr/>
        </p:nvSpPr>
        <p:spPr bwMode="white">
          <a:xfrm>
            <a:off x="8862619" y="1615950"/>
            <a:ext cx="628413" cy="54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24CBB3-D202-AF00-783A-DED80EE9359C}"/>
              </a:ext>
            </a:extLst>
          </p:cNvPr>
          <p:cNvSpPr/>
          <p:nvPr/>
        </p:nvSpPr>
        <p:spPr bwMode="white">
          <a:xfrm>
            <a:off x="874156" y="2836256"/>
            <a:ext cx="628413" cy="57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1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C7228-1589-F1E7-DB39-1EC2DE199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80728"/>
            <a:ext cx="9145016" cy="567080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32A0FA-124B-4ADD-876F-1E2E57A37A65}"/>
              </a:ext>
            </a:extLst>
          </p:cNvPr>
          <p:cNvSpPr/>
          <p:nvPr/>
        </p:nvSpPr>
        <p:spPr bwMode="white">
          <a:xfrm>
            <a:off x="5732389" y="6048648"/>
            <a:ext cx="1087262" cy="60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AA204-1149-0AEF-A0D1-848B56728B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15"/>
          <a:stretch/>
        </p:blipFill>
        <p:spPr>
          <a:xfrm>
            <a:off x="2279576" y="836712"/>
            <a:ext cx="7704856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13ADC7-EB85-4FD4-B56A-3DF8088F05EA}"/>
              </a:ext>
            </a:extLst>
          </p:cNvPr>
          <p:cNvSpPr/>
          <p:nvPr/>
        </p:nvSpPr>
        <p:spPr bwMode="white">
          <a:xfrm>
            <a:off x="3359696" y="5909591"/>
            <a:ext cx="1087262" cy="79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B8C630-DEB4-44CC-96D2-7EE117323B31}"/>
              </a:ext>
            </a:extLst>
          </p:cNvPr>
          <p:cNvSpPr/>
          <p:nvPr/>
        </p:nvSpPr>
        <p:spPr bwMode="white">
          <a:xfrm>
            <a:off x="6645701" y="5901520"/>
            <a:ext cx="1087262" cy="79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43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E88E4-6C94-0C40-F992-B2028080B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635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9851067-4867-4146-8E93-EBC9F537EA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0"/>
          <a:stretch/>
        </p:blipFill>
        <p:spPr>
          <a:xfrm>
            <a:off x="4763852" y="2420888"/>
            <a:ext cx="2664296" cy="423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385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DE9D1-F5F7-D263-9000-76E8477373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9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19850-C728-AE40-0F8A-A10CC0656BA9}"/>
              </a:ext>
            </a:extLst>
          </p:cNvPr>
          <p:cNvSpPr/>
          <p:nvPr/>
        </p:nvSpPr>
        <p:spPr bwMode="white">
          <a:xfrm>
            <a:off x="1127448" y="2716588"/>
            <a:ext cx="792088" cy="71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EC25B4-D195-26CF-5F89-DB0657E1D8A8}"/>
              </a:ext>
            </a:extLst>
          </p:cNvPr>
          <p:cNvSpPr/>
          <p:nvPr/>
        </p:nvSpPr>
        <p:spPr bwMode="white">
          <a:xfrm>
            <a:off x="1340705" y="4141412"/>
            <a:ext cx="361813" cy="4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FD5232-F4E1-A2B4-A358-7333EBC1B373}"/>
              </a:ext>
            </a:extLst>
          </p:cNvPr>
          <p:cNvSpPr/>
          <p:nvPr/>
        </p:nvSpPr>
        <p:spPr bwMode="white">
          <a:xfrm>
            <a:off x="1312141" y="5485710"/>
            <a:ext cx="352292" cy="4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D16A05-8558-FA11-6444-9D5912511D97}"/>
              </a:ext>
            </a:extLst>
          </p:cNvPr>
          <p:cNvSpPr/>
          <p:nvPr/>
        </p:nvSpPr>
        <p:spPr bwMode="white">
          <a:xfrm>
            <a:off x="4863627" y="5485710"/>
            <a:ext cx="390377" cy="4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78E7BE3-FDCB-4DBD-81B5-179D0EB300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0"/>
          <a:stretch/>
        </p:blipFill>
        <p:spPr>
          <a:xfrm>
            <a:off x="9802461" y="3072794"/>
            <a:ext cx="2198195" cy="349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7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C49C2-388F-1E16-1C76-B09B9B39E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72504" cy="54769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4CA8C4-0077-C888-2511-4E6FAAAC04A8}"/>
              </a:ext>
            </a:extLst>
          </p:cNvPr>
          <p:cNvSpPr/>
          <p:nvPr/>
        </p:nvSpPr>
        <p:spPr bwMode="white">
          <a:xfrm>
            <a:off x="4151784" y="3861048"/>
            <a:ext cx="96266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8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D0BD3-26B2-7E98-AB40-1AA94C06A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3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A5E630-E671-99B5-21D6-FA69D80F7D69}"/>
              </a:ext>
            </a:extLst>
          </p:cNvPr>
          <p:cNvSpPr/>
          <p:nvPr/>
        </p:nvSpPr>
        <p:spPr bwMode="white">
          <a:xfrm>
            <a:off x="4439816" y="2492896"/>
            <a:ext cx="100811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06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1D2AE-C1DB-FE7A-F2CD-5E473D97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082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8977A-65C4-9459-A028-D56A801442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BDF198-C2C7-2092-ED0A-0ED74AE729AD}"/>
              </a:ext>
            </a:extLst>
          </p:cNvPr>
          <p:cNvSpPr/>
          <p:nvPr/>
        </p:nvSpPr>
        <p:spPr bwMode="white">
          <a:xfrm>
            <a:off x="4996926" y="3016470"/>
            <a:ext cx="1332997" cy="5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4E1A24-5FBA-1292-5909-C2EB30D19D24}"/>
              </a:ext>
            </a:extLst>
          </p:cNvPr>
          <p:cNvSpPr/>
          <p:nvPr/>
        </p:nvSpPr>
        <p:spPr bwMode="white">
          <a:xfrm>
            <a:off x="6529874" y="4255945"/>
            <a:ext cx="1294911" cy="5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97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2025-07-23T13:44:16Z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