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528570"/>
            <a:ext cx="852487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285" y="2223770"/>
            <a:ext cx="7600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65" y="2223770"/>
            <a:ext cx="7727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520" y="2223770"/>
            <a:ext cx="7727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885" y="2223770"/>
            <a:ext cx="54483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10" y="306578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3440" y="3065780"/>
            <a:ext cx="304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4970" y="306578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910" y="306578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260" y="389636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65" y="389636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4970" y="389636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0410" y="3896360"/>
            <a:ext cx="7727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235" y="4726305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63440" y="4726305"/>
            <a:ext cx="304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4970" y="4726305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0885" y="4726305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3335" y="2249170"/>
            <a:ext cx="6515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4860" y="2249170"/>
            <a:ext cx="63754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3300" y="224917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9965" y="224917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5755" y="3075940"/>
            <a:ext cx="9105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5660" y="3079115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4275" y="3079115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6275" y="3905885"/>
            <a:ext cx="9245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2955" y="3909060"/>
            <a:ext cx="6515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85250" y="390906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09850" y="4739640"/>
            <a:ext cx="3479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85660" y="473964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2850" y="4739640"/>
            <a:ext cx="3175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41940" y="4739640"/>
            <a:ext cx="3175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3473866"/>
            <a:ext cx="152342" cy="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160" y="3787775"/>
            <a:ext cx="1730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7525" y="3806190"/>
            <a:ext cx="176784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672" y="3807533"/>
            <a:ext cx="771234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2710" y="3807460"/>
            <a:ext cx="14268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194" y="2696626"/>
            <a:ext cx="152342" cy="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244576"/>
            <a:ext cx="142821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3244576"/>
            <a:ext cx="152342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667" y="3244576"/>
            <a:ext cx="142820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3587750"/>
            <a:ext cx="177609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91660" y="2493010"/>
            <a:ext cx="201295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92220" y="3487420"/>
            <a:ext cx="17868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8480" y="2493010"/>
            <a:ext cx="808355" cy="13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48525" y="3500755"/>
            <a:ext cx="11487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36405" y="3500755"/>
            <a:ext cx="18249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