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2150" y="2604770"/>
            <a:ext cx="8267700" cy="1647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7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9210" y="2078990"/>
            <a:ext cx="50292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3515" y="2078990"/>
            <a:ext cx="72517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7820" y="2078990"/>
            <a:ext cx="72517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3735" y="2078990"/>
            <a:ext cx="72517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8235" y="2726690"/>
            <a:ext cx="70167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63515" y="2726690"/>
            <a:ext cx="72517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57820" y="2726690"/>
            <a:ext cx="72517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52760" y="2726690"/>
            <a:ext cx="72517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69210" y="3374390"/>
            <a:ext cx="71310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63515" y="3374390"/>
            <a:ext cx="71310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57845" y="3374390"/>
            <a:ext cx="91186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33735" y="3374390"/>
            <a:ext cx="72517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07285" y="4022725"/>
            <a:ext cx="70167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63515" y="4022725"/>
            <a:ext cx="71310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138795" y="4022725"/>
            <a:ext cx="70167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33735" y="4022725"/>
            <a:ext cx="70167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3428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549924" y="3924905"/>
            <a:ext cx="304685" cy="24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005692" y="3924905"/>
            <a:ext cx="304685" cy="24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89350" y="2708910"/>
            <a:ext cx="2037080" cy="178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336405" y="2708910"/>
            <a:ext cx="2037080" cy="178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  <p:bldP spid="2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1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51655" y="2645410"/>
            <a:ext cx="315595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3715" y="2645410"/>
            <a:ext cx="314325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82770" y="3302635"/>
            <a:ext cx="276098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62290" y="3302635"/>
            <a:ext cx="277241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81830" y="3964305"/>
            <a:ext cx="148717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44840" y="3964305"/>
            <a:ext cx="171196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30090" y="4653915"/>
            <a:ext cx="86741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93735" y="4653915"/>
            <a:ext cx="107061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0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555" y="2427605"/>
            <a:ext cx="284289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0185" y="2427605"/>
            <a:ext cx="297878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0655" y="2427605"/>
            <a:ext cx="298831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9570" y="3126740"/>
            <a:ext cx="249936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7485" y="3126740"/>
            <a:ext cx="264096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0020" y="3126740"/>
            <a:ext cx="263842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1155" y="3774440"/>
            <a:ext cx="154876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41470" y="3774440"/>
            <a:ext cx="153733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11465" y="3774440"/>
            <a:ext cx="153733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0360" y="4422140"/>
            <a:ext cx="98171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30040" y="4422140"/>
            <a:ext cx="96075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00035" y="4422140"/>
            <a:ext cx="96075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2025-07-30T06:21:40Z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