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509520"/>
            <a:ext cx="8782050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16651"/>
            <a:ext cx="590327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2216651"/>
            <a:ext cx="580806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2216651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216651"/>
            <a:ext cx="399899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2980230"/>
            <a:ext cx="40942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980230"/>
            <a:ext cx="40942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980230"/>
            <a:ext cx="380856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980230"/>
            <a:ext cx="399899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734263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3734263"/>
            <a:ext cx="39037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734263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71687" y="3734263"/>
            <a:ext cx="561764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45289" y="4497841"/>
            <a:ext cx="39037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20755" y="4497841"/>
            <a:ext cx="380856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497841"/>
            <a:ext cx="399899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24030" y="4497841"/>
            <a:ext cx="780755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9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224800"/>
            <a:ext cx="37133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2262925"/>
            <a:ext cx="352292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3054034"/>
            <a:ext cx="371335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596" y="3092160"/>
            <a:ext cx="380856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3092160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4408" y="3092160"/>
            <a:ext cx="3618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0528" y="3997645"/>
            <a:ext cx="218992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06498" y="3997645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48161" y="4007177"/>
            <a:ext cx="34277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3652" y="3997645"/>
            <a:ext cx="228513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536" y="4007177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16272" y="4941257"/>
            <a:ext cx="380856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30327" y="4950788"/>
            <a:ext cx="228513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01561" y="4941257"/>
            <a:ext cx="37133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38639" y="4912662"/>
            <a:ext cx="3618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33652" y="4912662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14408" y="4912662"/>
            <a:ext cx="352291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092450"/>
            <a:ext cx="2494915" cy="20332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659938" y="3997645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2924810"/>
            <a:ext cx="291147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85" y="2858135"/>
            <a:ext cx="19850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8930" y="2807335"/>
            <a:ext cx="20116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9675" y="2858135"/>
            <a:ext cx="19964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610" y="3620770"/>
            <a:ext cx="9982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7360" y="3620770"/>
            <a:ext cx="10121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930" y="3620770"/>
            <a:ext cx="10121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78"/>
          <a:stretch>
            <a:fillRect/>
          </a:stretch>
        </p:blipFill>
        <p:spPr>
          <a:xfrm>
            <a:off x="839470" y="4293235"/>
            <a:ext cx="11339830" cy="2160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1510" y="5176520"/>
            <a:ext cx="17564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9900" y="5176520"/>
            <a:ext cx="1526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8580" y="5176520"/>
            <a:ext cx="1526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170" y="5940425"/>
            <a:ext cx="8953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35780" y="5940425"/>
            <a:ext cx="882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44460" y="5940425"/>
            <a:ext cx="882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