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43" r:id="rId4"/>
    <p:sldId id="341" r:id="rId5"/>
    <p:sldId id="339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54" autoAdjust="0"/>
    <p:restoredTop sz="94660"/>
  </p:normalViewPr>
  <p:slideViewPr>
    <p:cSldViewPr showGuides="1">
      <p:cViewPr>
        <p:scale>
          <a:sx n="70" d="100"/>
          <a:sy n="70" d="100"/>
        </p:scale>
        <p:origin x="348" y="-1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316FC12-7389-48B4-968B-833448089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2838450"/>
            <a:ext cx="65913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5D587-ED24-1786-8300-966601687F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305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DDB47A-37E6-8D0D-6530-812DD0C5BD75}"/>
              </a:ext>
            </a:extLst>
          </p:cNvPr>
          <p:cNvSpPr/>
          <p:nvPr/>
        </p:nvSpPr>
        <p:spPr bwMode="white">
          <a:xfrm>
            <a:off x="5375920" y="5877272"/>
            <a:ext cx="19442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7C7ADCE-8DAE-49AC-8413-AAC4E8D68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724927"/>
            <a:ext cx="7704856" cy="196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11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77B39-53BF-49FA-9A5C-9649774678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49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A73F25-F0F4-57D6-7320-F07673AAD088}"/>
              </a:ext>
            </a:extLst>
          </p:cNvPr>
          <p:cNvSpPr/>
          <p:nvPr/>
        </p:nvSpPr>
        <p:spPr bwMode="white">
          <a:xfrm>
            <a:off x="2426146" y="2757533"/>
            <a:ext cx="847405" cy="26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5E7076-15A3-57DE-3377-F4828E9D052C}"/>
              </a:ext>
            </a:extLst>
          </p:cNvPr>
          <p:cNvSpPr/>
          <p:nvPr/>
        </p:nvSpPr>
        <p:spPr bwMode="white">
          <a:xfrm>
            <a:off x="2407103" y="4091040"/>
            <a:ext cx="866448" cy="26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C26AAC-5528-D23A-62FF-A5BF574717BB}"/>
              </a:ext>
            </a:extLst>
          </p:cNvPr>
          <p:cNvSpPr/>
          <p:nvPr/>
        </p:nvSpPr>
        <p:spPr bwMode="white">
          <a:xfrm>
            <a:off x="864634" y="5481698"/>
            <a:ext cx="875969" cy="26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4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7CC77-D055-8FB7-6C85-5A1253FA1F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865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BCDC3D-6A8E-9F3E-6BDB-40CBBFF82A9D}"/>
              </a:ext>
            </a:extLst>
          </p:cNvPr>
          <p:cNvSpPr/>
          <p:nvPr/>
        </p:nvSpPr>
        <p:spPr bwMode="white">
          <a:xfrm>
            <a:off x="1702518" y="3208988"/>
            <a:ext cx="1618639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48AA7E-CC14-9F59-BB75-19E303B67CC5}"/>
              </a:ext>
            </a:extLst>
          </p:cNvPr>
          <p:cNvSpPr/>
          <p:nvPr/>
        </p:nvSpPr>
        <p:spPr bwMode="white">
          <a:xfrm>
            <a:off x="1435919" y="3724322"/>
            <a:ext cx="1009269" cy="2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53A294-2DB6-B4E9-9B04-CC66BE90EC5E}"/>
              </a:ext>
            </a:extLst>
          </p:cNvPr>
          <p:cNvSpPr/>
          <p:nvPr/>
        </p:nvSpPr>
        <p:spPr bwMode="white">
          <a:xfrm>
            <a:off x="1435919" y="4191939"/>
            <a:ext cx="1123526" cy="27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F9246B-4E5E-394C-986E-38EC79E9AE05}"/>
              </a:ext>
            </a:extLst>
          </p:cNvPr>
          <p:cNvSpPr/>
          <p:nvPr/>
        </p:nvSpPr>
        <p:spPr bwMode="white">
          <a:xfrm>
            <a:off x="1388312" y="4688187"/>
            <a:ext cx="3075415" cy="27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8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78897-EFA3-BDCC-D13A-D44F2DA025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01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94DA75-67B6-227E-BE52-101D0938C64B}"/>
              </a:ext>
            </a:extLst>
          </p:cNvPr>
          <p:cNvSpPr/>
          <p:nvPr/>
        </p:nvSpPr>
        <p:spPr bwMode="white">
          <a:xfrm>
            <a:off x="693249" y="2453979"/>
            <a:ext cx="3170629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06E39C-A4F5-EAFB-8429-1E542649A9B9}"/>
              </a:ext>
            </a:extLst>
          </p:cNvPr>
          <p:cNvSpPr/>
          <p:nvPr/>
        </p:nvSpPr>
        <p:spPr bwMode="white">
          <a:xfrm>
            <a:off x="693249" y="2968854"/>
            <a:ext cx="2456523" cy="2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769B8F-38DB-497C-EACC-DB410BE8EE54}"/>
              </a:ext>
            </a:extLst>
          </p:cNvPr>
          <p:cNvSpPr/>
          <p:nvPr/>
        </p:nvSpPr>
        <p:spPr bwMode="white">
          <a:xfrm>
            <a:off x="712292" y="3493264"/>
            <a:ext cx="5055869" cy="28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47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3534F-3492-BFEB-5E57-9ADFF3E054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38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F93BE7-0828-AA1F-4D36-8D098937E9DD}"/>
              </a:ext>
            </a:extLst>
          </p:cNvPr>
          <p:cNvSpPr/>
          <p:nvPr/>
        </p:nvSpPr>
        <p:spPr bwMode="white">
          <a:xfrm>
            <a:off x="693249" y="3109457"/>
            <a:ext cx="2608866" cy="2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E99A50-05B3-D7F5-45C5-FC7260B18991}"/>
              </a:ext>
            </a:extLst>
          </p:cNvPr>
          <p:cNvSpPr/>
          <p:nvPr/>
        </p:nvSpPr>
        <p:spPr bwMode="white">
          <a:xfrm>
            <a:off x="693249" y="3633195"/>
            <a:ext cx="2913551" cy="2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2F793B-0013-BE10-6ED7-20176C3A7B2D}"/>
              </a:ext>
            </a:extLst>
          </p:cNvPr>
          <p:cNvSpPr/>
          <p:nvPr/>
        </p:nvSpPr>
        <p:spPr bwMode="white">
          <a:xfrm>
            <a:off x="712292" y="4137888"/>
            <a:ext cx="4751183" cy="28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3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F00E6-0EA4-FC9B-1090-BF7B493864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27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A55FF9-CCAA-7CEC-C684-41C799E4DE79}"/>
              </a:ext>
            </a:extLst>
          </p:cNvPr>
          <p:cNvSpPr/>
          <p:nvPr/>
        </p:nvSpPr>
        <p:spPr bwMode="white">
          <a:xfrm>
            <a:off x="8224685" y="1921773"/>
            <a:ext cx="399899" cy="33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1FFDC44-8793-4046-958D-826CEC1CB0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"/>
          <a:stretch/>
        </p:blipFill>
        <p:spPr>
          <a:xfrm>
            <a:off x="695400" y="3646712"/>
            <a:ext cx="10801200" cy="215855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9E21D1-E49A-4C1B-A26D-4D89AC01B967}"/>
              </a:ext>
            </a:extLst>
          </p:cNvPr>
          <p:cNvSpPr/>
          <p:nvPr/>
        </p:nvSpPr>
        <p:spPr bwMode="white">
          <a:xfrm>
            <a:off x="697622" y="3728832"/>
            <a:ext cx="2518058" cy="42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363EC5-D873-498B-A239-D774C5D15D03}"/>
              </a:ext>
            </a:extLst>
          </p:cNvPr>
          <p:cNvSpPr/>
          <p:nvPr/>
        </p:nvSpPr>
        <p:spPr bwMode="white">
          <a:xfrm>
            <a:off x="360000" y="4231200"/>
            <a:ext cx="2279616" cy="42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AAC577-3A70-478E-96BE-B7FB0DE53A3F}"/>
              </a:ext>
            </a:extLst>
          </p:cNvPr>
          <p:cNvSpPr/>
          <p:nvPr/>
        </p:nvSpPr>
        <p:spPr bwMode="white">
          <a:xfrm>
            <a:off x="693853" y="4792198"/>
            <a:ext cx="1525614" cy="42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F3C0FB-9AC0-4BF9-9897-3B116629B44D}"/>
              </a:ext>
            </a:extLst>
          </p:cNvPr>
          <p:cNvSpPr/>
          <p:nvPr/>
        </p:nvSpPr>
        <p:spPr bwMode="white">
          <a:xfrm>
            <a:off x="551384" y="5312435"/>
            <a:ext cx="8073200" cy="42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30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DB5E63-50C9-6DC5-265E-3B866C4358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72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1B03B-F7A6-3B1B-A635-448A023D31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33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3F3AF-203B-9F49-71E3-5F683EFFD6DE}"/>
              </a:ext>
            </a:extLst>
          </p:cNvPr>
          <p:cNvSpPr/>
          <p:nvPr/>
        </p:nvSpPr>
        <p:spPr bwMode="white">
          <a:xfrm>
            <a:off x="3644886" y="2758668"/>
            <a:ext cx="578906" cy="49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F4D575-5F3F-64C7-1F30-F2B2DCA1F7EC}"/>
              </a:ext>
            </a:extLst>
          </p:cNvPr>
          <p:cNvSpPr/>
          <p:nvPr/>
        </p:nvSpPr>
        <p:spPr bwMode="white">
          <a:xfrm>
            <a:off x="5577732" y="2853989"/>
            <a:ext cx="228513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57C43C-DE4E-1F0F-3581-9CF5E7A4E33C}"/>
              </a:ext>
            </a:extLst>
          </p:cNvPr>
          <p:cNvSpPr/>
          <p:nvPr/>
        </p:nvSpPr>
        <p:spPr bwMode="white">
          <a:xfrm>
            <a:off x="7358236" y="2853989"/>
            <a:ext cx="228513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B26B62-1E29-B93E-E157-9E1296D49AB2}"/>
              </a:ext>
            </a:extLst>
          </p:cNvPr>
          <p:cNvSpPr/>
          <p:nvPr/>
        </p:nvSpPr>
        <p:spPr bwMode="white">
          <a:xfrm>
            <a:off x="9119697" y="2853989"/>
            <a:ext cx="228513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E1D3E7-A443-C171-E4D8-16E6D50635BB}"/>
              </a:ext>
            </a:extLst>
          </p:cNvPr>
          <p:cNvSpPr/>
          <p:nvPr/>
        </p:nvSpPr>
        <p:spPr bwMode="white">
          <a:xfrm>
            <a:off x="3644886" y="3607025"/>
            <a:ext cx="428463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D62309-8778-BF86-F1D0-B6FBEC428354}"/>
              </a:ext>
            </a:extLst>
          </p:cNvPr>
          <p:cNvSpPr/>
          <p:nvPr/>
        </p:nvSpPr>
        <p:spPr bwMode="white">
          <a:xfrm>
            <a:off x="7396322" y="3607025"/>
            <a:ext cx="380856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F3DD64-2A9C-E020-2984-BEEBCAEAC1EE}"/>
              </a:ext>
            </a:extLst>
          </p:cNvPr>
          <p:cNvSpPr/>
          <p:nvPr/>
        </p:nvSpPr>
        <p:spPr bwMode="white">
          <a:xfrm>
            <a:off x="695400" y="4581128"/>
            <a:ext cx="6741158" cy="78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40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11903-80A6-A90E-F6C7-9F7D51BBFA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4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283242-A7AF-0E31-2BED-D8949EE6BDCB}"/>
              </a:ext>
            </a:extLst>
          </p:cNvPr>
          <p:cNvSpPr/>
          <p:nvPr/>
        </p:nvSpPr>
        <p:spPr bwMode="white">
          <a:xfrm>
            <a:off x="5901460" y="2111257"/>
            <a:ext cx="352292" cy="29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8C6EA3-91E2-1A0C-DD81-04CC73EF5BF7}"/>
              </a:ext>
            </a:extLst>
          </p:cNvPr>
          <p:cNvSpPr/>
          <p:nvPr/>
        </p:nvSpPr>
        <p:spPr bwMode="white">
          <a:xfrm>
            <a:off x="1892947" y="2712302"/>
            <a:ext cx="371335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35CD15-17E2-E961-6C9A-13BDFBD14683}"/>
              </a:ext>
            </a:extLst>
          </p:cNvPr>
          <p:cNvSpPr/>
          <p:nvPr/>
        </p:nvSpPr>
        <p:spPr bwMode="white">
          <a:xfrm>
            <a:off x="5434911" y="3351509"/>
            <a:ext cx="533198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1DE24F-C375-CB20-1989-131AB10D527D}"/>
              </a:ext>
            </a:extLst>
          </p:cNvPr>
          <p:cNvSpPr/>
          <p:nvPr/>
        </p:nvSpPr>
        <p:spPr bwMode="white">
          <a:xfrm>
            <a:off x="9519596" y="3351509"/>
            <a:ext cx="399899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A2C0FE-E4E3-74D9-B0E2-8B9526804D24}"/>
              </a:ext>
            </a:extLst>
          </p:cNvPr>
          <p:cNvSpPr/>
          <p:nvPr/>
        </p:nvSpPr>
        <p:spPr bwMode="white">
          <a:xfrm>
            <a:off x="3311637" y="3962094"/>
            <a:ext cx="218992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80BE23-9D27-E5D7-2098-2EC05363EAC5}"/>
              </a:ext>
            </a:extLst>
          </p:cNvPr>
          <p:cNvSpPr/>
          <p:nvPr/>
        </p:nvSpPr>
        <p:spPr bwMode="white">
          <a:xfrm>
            <a:off x="4816020" y="3971635"/>
            <a:ext cx="228513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8B44029-D15E-DA40-A573-B17E6C85D354}"/>
              </a:ext>
            </a:extLst>
          </p:cNvPr>
          <p:cNvSpPr/>
          <p:nvPr/>
        </p:nvSpPr>
        <p:spPr bwMode="white">
          <a:xfrm>
            <a:off x="6339445" y="3962094"/>
            <a:ext cx="218992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4CD83AD-49E4-CA21-9C59-C67066CFB26A}"/>
              </a:ext>
            </a:extLst>
          </p:cNvPr>
          <p:cNvSpPr/>
          <p:nvPr/>
        </p:nvSpPr>
        <p:spPr bwMode="white">
          <a:xfrm>
            <a:off x="9443425" y="3962094"/>
            <a:ext cx="561763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F8A5B25-28A4-FFEB-B90E-1F2504EA1A31}"/>
              </a:ext>
            </a:extLst>
          </p:cNvPr>
          <p:cNvSpPr/>
          <p:nvPr/>
        </p:nvSpPr>
        <p:spPr bwMode="white">
          <a:xfrm>
            <a:off x="2807002" y="4572680"/>
            <a:ext cx="390377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682B960-D7F0-E295-EBC3-9BBD48FCB14B}"/>
              </a:ext>
            </a:extLst>
          </p:cNvPr>
          <p:cNvSpPr/>
          <p:nvPr/>
        </p:nvSpPr>
        <p:spPr bwMode="white">
          <a:xfrm>
            <a:off x="9300604" y="4572680"/>
            <a:ext cx="875969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E3CEA66D-9400-4C22-BDF3-587E4FD2B3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 b="79050"/>
          <a:stretch/>
        </p:blipFill>
        <p:spPr>
          <a:xfrm>
            <a:off x="1059177" y="5013176"/>
            <a:ext cx="10560536" cy="620824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45EF3C7-80C0-4B27-A12D-813FBD2B388A}"/>
              </a:ext>
            </a:extLst>
          </p:cNvPr>
          <p:cNvSpPr/>
          <p:nvPr/>
        </p:nvSpPr>
        <p:spPr bwMode="white">
          <a:xfrm>
            <a:off x="3334794" y="5184691"/>
            <a:ext cx="342770" cy="28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62BCEF1-3750-4234-8763-F3321B37AA06}"/>
              </a:ext>
            </a:extLst>
          </p:cNvPr>
          <p:cNvSpPr/>
          <p:nvPr/>
        </p:nvSpPr>
        <p:spPr bwMode="white">
          <a:xfrm>
            <a:off x="6524466" y="5203748"/>
            <a:ext cx="485591" cy="2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2F0AC55-A9F7-44E8-8A36-9BFC34ACC581}"/>
              </a:ext>
            </a:extLst>
          </p:cNvPr>
          <p:cNvSpPr/>
          <p:nvPr/>
        </p:nvSpPr>
        <p:spPr bwMode="white">
          <a:xfrm>
            <a:off x="9523711" y="5157192"/>
            <a:ext cx="561763" cy="43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FF6A5-9BE4-929A-C7A9-E64B95B3D9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9" r="6873"/>
          <a:stretch/>
        </p:blipFill>
        <p:spPr>
          <a:xfrm>
            <a:off x="360000" y="1268760"/>
            <a:ext cx="10560536" cy="219856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1BE7CB-1BF4-5BD6-3CC0-B65DE00DE522}"/>
              </a:ext>
            </a:extLst>
          </p:cNvPr>
          <p:cNvSpPr/>
          <p:nvPr/>
        </p:nvSpPr>
        <p:spPr bwMode="white">
          <a:xfrm>
            <a:off x="1692997" y="2190487"/>
            <a:ext cx="361813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336B5F-E7A3-D1ED-6069-9DF7CA8DFF42}"/>
              </a:ext>
            </a:extLst>
          </p:cNvPr>
          <p:cNvSpPr/>
          <p:nvPr/>
        </p:nvSpPr>
        <p:spPr bwMode="white">
          <a:xfrm>
            <a:off x="5158790" y="2190487"/>
            <a:ext cx="361813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462D20-1F88-76BB-049B-18A545CC9451}"/>
              </a:ext>
            </a:extLst>
          </p:cNvPr>
          <p:cNvSpPr/>
          <p:nvPr/>
        </p:nvSpPr>
        <p:spPr bwMode="white">
          <a:xfrm>
            <a:off x="1911989" y="2943249"/>
            <a:ext cx="257078" cy="19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DFCEBA0-B6BF-8C3E-56D5-5A0EF2880A32}"/>
              </a:ext>
            </a:extLst>
          </p:cNvPr>
          <p:cNvSpPr/>
          <p:nvPr/>
        </p:nvSpPr>
        <p:spPr bwMode="white">
          <a:xfrm>
            <a:off x="5215919" y="2970081"/>
            <a:ext cx="247556" cy="22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89418C-20DE-257F-B7DE-9305490F6943}"/>
              </a:ext>
            </a:extLst>
          </p:cNvPr>
          <p:cNvSpPr/>
          <p:nvPr/>
        </p:nvSpPr>
        <p:spPr bwMode="white">
          <a:xfrm>
            <a:off x="8872141" y="2943249"/>
            <a:ext cx="361812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C4D1BB36-92B9-47A7-BD93-E473E539F4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4359"/>
            <a:ext cx="11340000" cy="2948977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AC29688-E133-4C6C-97FA-9254F47CC8F0}"/>
              </a:ext>
            </a:extLst>
          </p:cNvPr>
          <p:cNvSpPr/>
          <p:nvPr/>
        </p:nvSpPr>
        <p:spPr bwMode="white">
          <a:xfrm>
            <a:off x="4349471" y="4201042"/>
            <a:ext cx="361813" cy="30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279AE49-27E0-43DA-8889-2937C90CEC4F}"/>
              </a:ext>
            </a:extLst>
          </p:cNvPr>
          <p:cNvSpPr/>
          <p:nvPr/>
        </p:nvSpPr>
        <p:spPr bwMode="white">
          <a:xfrm>
            <a:off x="1188362" y="4802290"/>
            <a:ext cx="704584" cy="31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0895096-E937-47C4-98C4-6D19B9C65937}"/>
              </a:ext>
            </a:extLst>
          </p:cNvPr>
          <p:cNvSpPr/>
          <p:nvPr/>
        </p:nvSpPr>
        <p:spPr bwMode="white">
          <a:xfrm>
            <a:off x="7472493" y="4802290"/>
            <a:ext cx="695062" cy="31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3E85468-EDB0-45A4-8800-BC9705A979E8}"/>
              </a:ext>
            </a:extLst>
          </p:cNvPr>
          <p:cNvSpPr/>
          <p:nvPr/>
        </p:nvSpPr>
        <p:spPr bwMode="white">
          <a:xfrm>
            <a:off x="4282821" y="5413082"/>
            <a:ext cx="695062" cy="30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5C34F43-1CA1-47C1-8D34-46A8EFB7E773}"/>
              </a:ext>
            </a:extLst>
          </p:cNvPr>
          <p:cNvSpPr/>
          <p:nvPr/>
        </p:nvSpPr>
        <p:spPr bwMode="white">
          <a:xfrm>
            <a:off x="8729319" y="5413082"/>
            <a:ext cx="676020" cy="30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38DB2ED-5F2E-44C1-80A8-060EEE220A81}"/>
              </a:ext>
            </a:extLst>
          </p:cNvPr>
          <p:cNvSpPr/>
          <p:nvPr/>
        </p:nvSpPr>
        <p:spPr bwMode="white">
          <a:xfrm>
            <a:off x="7896200" y="2190487"/>
            <a:ext cx="324369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45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0D9711-14FB-528C-C783-1425A44011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15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EDEA5D-872E-2209-2746-7AE70B53D17E}"/>
              </a:ext>
            </a:extLst>
          </p:cNvPr>
          <p:cNvSpPr/>
          <p:nvPr/>
        </p:nvSpPr>
        <p:spPr bwMode="white">
          <a:xfrm>
            <a:off x="9567204" y="1443519"/>
            <a:ext cx="380855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5A3D77-EED1-07D6-7B53-8E23C429C1A0}"/>
              </a:ext>
            </a:extLst>
          </p:cNvPr>
          <p:cNvSpPr/>
          <p:nvPr/>
        </p:nvSpPr>
        <p:spPr bwMode="white">
          <a:xfrm>
            <a:off x="8338942" y="2044812"/>
            <a:ext cx="695062" cy="30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01050F-E192-757C-0E7B-B7ABC4B2DAC6}"/>
              </a:ext>
            </a:extLst>
          </p:cNvPr>
          <p:cNvSpPr/>
          <p:nvPr/>
        </p:nvSpPr>
        <p:spPr bwMode="white">
          <a:xfrm>
            <a:off x="5206397" y="3266487"/>
            <a:ext cx="399899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C10DADE-A73E-4DD4-880F-679AF61DBB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84037"/>
            <a:ext cx="11340000" cy="233725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89F9D9-A78D-47C0-A901-AAA90370875B}"/>
              </a:ext>
            </a:extLst>
          </p:cNvPr>
          <p:cNvSpPr/>
          <p:nvPr/>
        </p:nvSpPr>
        <p:spPr bwMode="white">
          <a:xfrm>
            <a:off x="2378539" y="5038689"/>
            <a:ext cx="1704332" cy="30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D23DF1-556E-48DC-8849-8DDD19257950}"/>
              </a:ext>
            </a:extLst>
          </p:cNvPr>
          <p:cNvSpPr/>
          <p:nvPr/>
        </p:nvSpPr>
        <p:spPr bwMode="white">
          <a:xfrm>
            <a:off x="5891939" y="5048228"/>
            <a:ext cx="2704080" cy="30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E5AFE9-C208-4654-8A11-CDAAFB979C77}"/>
              </a:ext>
            </a:extLst>
          </p:cNvPr>
          <p:cNvSpPr/>
          <p:nvPr/>
        </p:nvSpPr>
        <p:spPr bwMode="white">
          <a:xfrm>
            <a:off x="2388060" y="5639696"/>
            <a:ext cx="2704080" cy="3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E7EF1E-1634-4E81-86EC-9E3D0197414E}"/>
              </a:ext>
            </a:extLst>
          </p:cNvPr>
          <p:cNvSpPr/>
          <p:nvPr/>
        </p:nvSpPr>
        <p:spPr bwMode="white">
          <a:xfrm>
            <a:off x="6891687" y="5658776"/>
            <a:ext cx="2037581" cy="30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54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7D1AA-9F45-0A26-226D-066B15D940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13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D34E77-80B3-CBA7-800E-E848E5E5D922}"/>
              </a:ext>
            </a:extLst>
          </p:cNvPr>
          <p:cNvSpPr/>
          <p:nvPr/>
        </p:nvSpPr>
        <p:spPr bwMode="white">
          <a:xfrm>
            <a:off x="2473753" y="2005869"/>
            <a:ext cx="238035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0D2721-14A5-B9E4-DDFC-8FBBFBB5F2F0}"/>
              </a:ext>
            </a:extLst>
          </p:cNvPr>
          <p:cNvSpPr/>
          <p:nvPr/>
        </p:nvSpPr>
        <p:spPr bwMode="white">
          <a:xfrm>
            <a:off x="10614559" y="3064253"/>
            <a:ext cx="238035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40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D77A4-A6E0-F5FA-8890-748202E806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83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E88734-5157-EECA-3233-633F8906C1D7}"/>
              </a:ext>
            </a:extLst>
          </p:cNvPr>
          <p:cNvSpPr/>
          <p:nvPr/>
        </p:nvSpPr>
        <p:spPr bwMode="white">
          <a:xfrm>
            <a:off x="5663952" y="1224000"/>
            <a:ext cx="432048" cy="54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5487CD-A8A0-A441-F193-8CD106ACE14D}"/>
              </a:ext>
            </a:extLst>
          </p:cNvPr>
          <p:cNvSpPr/>
          <p:nvPr/>
        </p:nvSpPr>
        <p:spPr bwMode="white">
          <a:xfrm>
            <a:off x="3863752" y="422108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66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FE7B35-7B81-CD2A-28AC-355CAB3C70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60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01D1C0-CBB3-C8FB-9C01-D517A8AD9C25}"/>
              </a:ext>
            </a:extLst>
          </p:cNvPr>
          <p:cNvSpPr/>
          <p:nvPr/>
        </p:nvSpPr>
        <p:spPr bwMode="white">
          <a:xfrm>
            <a:off x="8760296" y="3573016"/>
            <a:ext cx="43204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43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5DEF2-8887-607B-36A8-89E553E66F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954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478E7A-72A4-68C8-5EAE-EF3942990B43}"/>
              </a:ext>
            </a:extLst>
          </p:cNvPr>
          <p:cNvSpPr/>
          <p:nvPr/>
        </p:nvSpPr>
        <p:spPr bwMode="white">
          <a:xfrm>
            <a:off x="2892695" y="2616523"/>
            <a:ext cx="561763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541700-5749-7218-D07D-8A3BCAAD83A8}"/>
              </a:ext>
            </a:extLst>
          </p:cNvPr>
          <p:cNvSpPr/>
          <p:nvPr/>
        </p:nvSpPr>
        <p:spPr bwMode="white">
          <a:xfrm>
            <a:off x="5406347" y="2616523"/>
            <a:ext cx="390377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5DCD90-D576-F813-85D2-589B6C9D0962}"/>
              </a:ext>
            </a:extLst>
          </p:cNvPr>
          <p:cNvSpPr/>
          <p:nvPr/>
        </p:nvSpPr>
        <p:spPr bwMode="white">
          <a:xfrm>
            <a:off x="7758136" y="2616523"/>
            <a:ext cx="399899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8D7161-A8E5-73D1-BB6B-4EB4949C294E}"/>
              </a:ext>
            </a:extLst>
          </p:cNvPr>
          <p:cNvSpPr/>
          <p:nvPr/>
        </p:nvSpPr>
        <p:spPr bwMode="white">
          <a:xfrm>
            <a:off x="10138488" y="2616523"/>
            <a:ext cx="380856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EC570F-9ED0-E8D5-E3E6-7C1CFEC47360}"/>
              </a:ext>
            </a:extLst>
          </p:cNvPr>
          <p:cNvSpPr/>
          <p:nvPr/>
        </p:nvSpPr>
        <p:spPr bwMode="white">
          <a:xfrm>
            <a:off x="2578488" y="3141104"/>
            <a:ext cx="323727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31B3AB-CD76-B33F-AE6B-BE251A2044BF}"/>
              </a:ext>
            </a:extLst>
          </p:cNvPr>
          <p:cNvSpPr/>
          <p:nvPr/>
        </p:nvSpPr>
        <p:spPr bwMode="white">
          <a:xfrm>
            <a:off x="5577732" y="3141104"/>
            <a:ext cx="390377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4EB0EF-09B7-E2B3-C97A-8CD805808F1C}"/>
              </a:ext>
            </a:extLst>
          </p:cNvPr>
          <p:cNvSpPr/>
          <p:nvPr/>
        </p:nvSpPr>
        <p:spPr bwMode="white">
          <a:xfrm>
            <a:off x="7767657" y="3141104"/>
            <a:ext cx="390377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53D3FEA-F361-7670-FA6D-310699C96768}"/>
              </a:ext>
            </a:extLst>
          </p:cNvPr>
          <p:cNvSpPr/>
          <p:nvPr/>
        </p:nvSpPr>
        <p:spPr bwMode="white">
          <a:xfrm>
            <a:off x="10614559" y="3141104"/>
            <a:ext cx="390377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76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686EB-9BC8-CADC-36A9-F2DF0D8BDB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4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D14C3E-C5AB-1885-290C-A7FEDD183C3E}"/>
              </a:ext>
            </a:extLst>
          </p:cNvPr>
          <p:cNvSpPr/>
          <p:nvPr/>
        </p:nvSpPr>
        <p:spPr bwMode="white">
          <a:xfrm>
            <a:off x="491999" y="2404862"/>
            <a:ext cx="3057671" cy="16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A29ECF-4D47-9BD7-EC80-53BDF19CCE26}"/>
              </a:ext>
            </a:extLst>
          </p:cNvPr>
          <p:cNvSpPr/>
          <p:nvPr/>
        </p:nvSpPr>
        <p:spPr bwMode="white">
          <a:xfrm>
            <a:off x="2721309" y="1919185"/>
            <a:ext cx="828362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83706B-8336-8AA0-A97F-FE904F9D303E}"/>
              </a:ext>
            </a:extLst>
          </p:cNvPr>
          <p:cNvSpPr/>
          <p:nvPr/>
        </p:nvSpPr>
        <p:spPr bwMode="white">
          <a:xfrm>
            <a:off x="5910982" y="1900139"/>
            <a:ext cx="1409168" cy="28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2E92AC-AAF1-4EE8-703F-0163DC46DB2D}"/>
              </a:ext>
            </a:extLst>
          </p:cNvPr>
          <p:cNvSpPr/>
          <p:nvPr/>
        </p:nvSpPr>
        <p:spPr bwMode="white">
          <a:xfrm>
            <a:off x="9548161" y="1881093"/>
            <a:ext cx="1228261" cy="31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4865463-8191-4A82-BD17-918BB3BB9144}"/>
              </a:ext>
            </a:extLst>
          </p:cNvPr>
          <p:cNvSpPr/>
          <p:nvPr/>
        </p:nvSpPr>
        <p:spPr bwMode="white">
          <a:xfrm>
            <a:off x="4367808" y="2404862"/>
            <a:ext cx="1543174" cy="160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4EB9D04-B15A-4891-A0C4-FB5ECCEBA780}"/>
              </a:ext>
            </a:extLst>
          </p:cNvPr>
          <p:cNvSpPr/>
          <p:nvPr/>
        </p:nvSpPr>
        <p:spPr bwMode="white">
          <a:xfrm>
            <a:off x="7392144" y="2404862"/>
            <a:ext cx="2376263" cy="1744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>
            <a:extLst>
              <a:ext uri="{FF2B5EF4-FFF2-40B4-BE49-F238E27FC236}">
                <a16:creationId xmlns:a16="http://schemas.microsoft.com/office/drawing/2014/main" id="{9F07B92F-03C8-4447-9500-36C8F98AB3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74053"/>
            <a:ext cx="11340000" cy="2135267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4A90D96-22D2-462B-AE80-4D7509BF66B7}"/>
              </a:ext>
            </a:extLst>
          </p:cNvPr>
          <p:cNvSpPr/>
          <p:nvPr/>
        </p:nvSpPr>
        <p:spPr bwMode="white">
          <a:xfrm>
            <a:off x="731335" y="5479997"/>
            <a:ext cx="1266347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56B7B52-FC96-4A99-8940-35726D6F728B}"/>
              </a:ext>
            </a:extLst>
          </p:cNvPr>
          <p:cNvSpPr/>
          <p:nvPr/>
        </p:nvSpPr>
        <p:spPr bwMode="white">
          <a:xfrm>
            <a:off x="3930528" y="5479997"/>
            <a:ext cx="1447254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F31FE1D-688C-4B72-8E10-418F0049B8CF}"/>
              </a:ext>
            </a:extLst>
          </p:cNvPr>
          <p:cNvSpPr/>
          <p:nvPr/>
        </p:nvSpPr>
        <p:spPr bwMode="white">
          <a:xfrm>
            <a:off x="7958085" y="5489530"/>
            <a:ext cx="1009268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49803BC-033B-4B65-98F8-AEA4C4923030}"/>
              </a:ext>
            </a:extLst>
          </p:cNvPr>
          <p:cNvSpPr/>
          <p:nvPr/>
        </p:nvSpPr>
        <p:spPr bwMode="white">
          <a:xfrm>
            <a:off x="731335" y="6004282"/>
            <a:ext cx="723627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F328747-E787-4FD2-9C7A-B12D94220557}"/>
              </a:ext>
            </a:extLst>
          </p:cNvPr>
          <p:cNvSpPr/>
          <p:nvPr/>
        </p:nvSpPr>
        <p:spPr bwMode="white">
          <a:xfrm>
            <a:off x="3930528" y="6004282"/>
            <a:ext cx="723627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0922662-7989-4E4B-A5B2-8836296BCD4D}"/>
              </a:ext>
            </a:extLst>
          </p:cNvPr>
          <p:cNvSpPr/>
          <p:nvPr/>
        </p:nvSpPr>
        <p:spPr bwMode="white">
          <a:xfrm>
            <a:off x="7958085" y="6004282"/>
            <a:ext cx="580806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77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2025-07-23T10:46:58Z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