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CBC77BE-914C-4C32-8354-E22AD87B2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486025"/>
            <a:ext cx="1093470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8883F-A2AA-EE04-A9E5-B44680324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2AFCB-89F9-74CB-AC10-9733EBCAFD30}"/>
              </a:ext>
            </a:extLst>
          </p:cNvPr>
          <p:cNvSpPr/>
          <p:nvPr/>
        </p:nvSpPr>
        <p:spPr bwMode="white">
          <a:xfrm>
            <a:off x="623392" y="2492895"/>
            <a:ext cx="2808312" cy="148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F451E-2278-EA19-F2C8-801EA9C2B8C8}"/>
              </a:ext>
            </a:extLst>
          </p:cNvPr>
          <p:cNvSpPr/>
          <p:nvPr/>
        </p:nvSpPr>
        <p:spPr bwMode="white">
          <a:xfrm>
            <a:off x="3006952" y="2082487"/>
            <a:ext cx="780755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9378D-9FE1-9390-6DCC-B29AD8E53E19}"/>
              </a:ext>
            </a:extLst>
          </p:cNvPr>
          <p:cNvSpPr/>
          <p:nvPr/>
        </p:nvSpPr>
        <p:spPr bwMode="white">
          <a:xfrm>
            <a:off x="6567959" y="2082487"/>
            <a:ext cx="771234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6D4B0-110D-7AA0-C74C-8E745D6B82AA}"/>
              </a:ext>
            </a:extLst>
          </p:cNvPr>
          <p:cNvSpPr/>
          <p:nvPr/>
        </p:nvSpPr>
        <p:spPr bwMode="white">
          <a:xfrm>
            <a:off x="10443173" y="2082487"/>
            <a:ext cx="580805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3E1B5A1-5E1C-45A5-8291-5CF7DD6BC66E}"/>
              </a:ext>
            </a:extLst>
          </p:cNvPr>
          <p:cNvSpPr/>
          <p:nvPr/>
        </p:nvSpPr>
        <p:spPr bwMode="white">
          <a:xfrm>
            <a:off x="4223791" y="2492895"/>
            <a:ext cx="1586381" cy="148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F75B954-47EC-4265-B5FD-7352196D1379}"/>
              </a:ext>
            </a:extLst>
          </p:cNvPr>
          <p:cNvSpPr/>
          <p:nvPr/>
        </p:nvSpPr>
        <p:spPr bwMode="white">
          <a:xfrm>
            <a:off x="7331159" y="2402156"/>
            <a:ext cx="3112013" cy="157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A4A06-3E5E-26F5-6DAD-4CC3A1B10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1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E828F0-3D3C-A719-0F5D-4E4834F4D050}"/>
              </a:ext>
            </a:extLst>
          </p:cNvPr>
          <p:cNvSpPr/>
          <p:nvPr/>
        </p:nvSpPr>
        <p:spPr bwMode="white">
          <a:xfrm>
            <a:off x="1835818" y="3805208"/>
            <a:ext cx="2599345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7AF4AB-1A94-8FA4-927F-65EAADC5D0A4}"/>
              </a:ext>
            </a:extLst>
          </p:cNvPr>
          <p:cNvSpPr/>
          <p:nvPr/>
        </p:nvSpPr>
        <p:spPr bwMode="white">
          <a:xfrm>
            <a:off x="6310881" y="3805208"/>
            <a:ext cx="2865944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1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BCDBE-EE39-AFE6-00AE-B3D53799A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3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91955-0417-9B1B-D55D-56B94575631B}"/>
              </a:ext>
            </a:extLst>
          </p:cNvPr>
          <p:cNvSpPr/>
          <p:nvPr/>
        </p:nvSpPr>
        <p:spPr bwMode="white">
          <a:xfrm>
            <a:off x="893198" y="2567243"/>
            <a:ext cx="3008765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669C2-362B-AC4C-7654-8EADB99C68D5}"/>
              </a:ext>
            </a:extLst>
          </p:cNvPr>
          <p:cNvSpPr/>
          <p:nvPr/>
        </p:nvSpPr>
        <p:spPr bwMode="white">
          <a:xfrm>
            <a:off x="902720" y="3043570"/>
            <a:ext cx="2999244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C33F7-8553-9DC1-D607-746412708BA9}"/>
              </a:ext>
            </a:extLst>
          </p:cNvPr>
          <p:cNvSpPr/>
          <p:nvPr/>
        </p:nvSpPr>
        <p:spPr bwMode="white">
          <a:xfrm>
            <a:off x="893198" y="3538950"/>
            <a:ext cx="1142569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7A48E4-A506-3FA0-2333-CF047E3185F5}"/>
              </a:ext>
            </a:extLst>
          </p:cNvPr>
          <p:cNvSpPr/>
          <p:nvPr/>
        </p:nvSpPr>
        <p:spPr bwMode="white">
          <a:xfrm>
            <a:off x="912241" y="4005750"/>
            <a:ext cx="4351284" cy="91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8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BC11D-41FD-A784-4875-D50AD22BD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6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FCF5A-652E-7755-9984-9ABBA4598F24}"/>
              </a:ext>
            </a:extLst>
          </p:cNvPr>
          <p:cNvSpPr/>
          <p:nvPr/>
        </p:nvSpPr>
        <p:spPr bwMode="white">
          <a:xfrm>
            <a:off x="893198" y="2024810"/>
            <a:ext cx="2332745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DB770-15D5-724C-4D1D-9FAE13FFC14F}"/>
              </a:ext>
            </a:extLst>
          </p:cNvPr>
          <p:cNvSpPr/>
          <p:nvPr/>
        </p:nvSpPr>
        <p:spPr bwMode="white">
          <a:xfrm>
            <a:off x="902720" y="2511016"/>
            <a:ext cx="2323224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216E1-8130-756F-5D5F-564D009326C8}"/>
              </a:ext>
            </a:extLst>
          </p:cNvPr>
          <p:cNvSpPr/>
          <p:nvPr/>
        </p:nvSpPr>
        <p:spPr bwMode="white">
          <a:xfrm>
            <a:off x="893198" y="2987689"/>
            <a:ext cx="2189924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1F6DA9-4538-981E-E6C9-E40DE1E34BB0}"/>
              </a:ext>
            </a:extLst>
          </p:cNvPr>
          <p:cNvSpPr/>
          <p:nvPr/>
        </p:nvSpPr>
        <p:spPr bwMode="white">
          <a:xfrm>
            <a:off x="912241" y="3473895"/>
            <a:ext cx="239939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2EC2B-EDA0-D920-8562-B2640BF38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3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01BE0-5632-8F6D-AC28-6D162EAEFFAD}"/>
              </a:ext>
            </a:extLst>
          </p:cNvPr>
          <p:cNvSpPr/>
          <p:nvPr/>
        </p:nvSpPr>
        <p:spPr bwMode="white">
          <a:xfrm>
            <a:off x="2597531" y="2168947"/>
            <a:ext cx="228513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3DA5A-F942-EA31-1854-940E89B44C06}"/>
              </a:ext>
            </a:extLst>
          </p:cNvPr>
          <p:cNvSpPr/>
          <p:nvPr/>
        </p:nvSpPr>
        <p:spPr bwMode="white">
          <a:xfrm>
            <a:off x="5511083" y="2168947"/>
            <a:ext cx="209471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9CECC2-209A-3886-91E7-FF82B328D61A}"/>
              </a:ext>
            </a:extLst>
          </p:cNvPr>
          <p:cNvSpPr/>
          <p:nvPr/>
        </p:nvSpPr>
        <p:spPr bwMode="white">
          <a:xfrm>
            <a:off x="8357984" y="2178492"/>
            <a:ext cx="152342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4FADD5-90FE-91FE-799A-9342EA40D438}"/>
              </a:ext>
            </a:extLst>
          </p:cNvPr>
          <p:cNvSpPr/>
          <p:nvPr/>
        </p:nvSpPr>
        <p:spPr bwMode="white">
          <a:xfrm>
            <a:off x="8805491" y="2168947"/>
            <a:ext cx="218992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EA7A0-273A-E688-76E7-5C7D221176FA}"/>
              </a:ext>
            </a:extLst>
          </p:cNvPr>
          <p:cNvSpPr/>
          <p:nvPr/>
        </p:nvSpPr>
        <p:spPr bwMode="white">
          <a:xfrm>
            <a:off x="2073853" y="2722552"/>
            <a:ext cx="218992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DD1877-2181-7A03-1BF3-200A7AE9681D}"/>
              </a:ext>
            </a:extLst>
          </p:cNvPr>
          <p:cNvSpPr/>
          <p:nvPr/>
        </p:nvSpPr>
        <p:spPr bwMode="white">
          <a:xfrm>
            <a:off x="3121209" y="2722552"/>
            <a:ext cx="218992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0C4EB9-399A-367C-592C-18BD10EF3E8A}"/>
              </a:ext>
            </a:extLst>
          </p:cNvPr>
          <p:cNvSpPr/>
          <p:nvPr/>
        </p:nvSpPr>
        <p:spPr bwMode="white">
          <a:xfrm>
            <a:off x="5035012" y="2722552"/>
            <a:ext cx="218992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E121C8-DB35-35E0-AADA-24240E22AB7E}"/>
              </a:ext>
            </a:extLst>
          </p:cNvPr>
          <p:cNvSpPr/>
          <p:nvPr/>
        </p:nvSpPr>
        <p:spPr bwMode="white">
          <a:xfrm>
            <a:off x="5977632" y="2722552"/>
            <a:ext cx="209471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25821E-2678-CD6B-EB29-5E5F388B46B9}"/>
              </a:ext>
            </a:extLst>
          </p:cNvPr>
          <p:cNvSpPr/>
          <p:nvPr/>
        </p:nvSpPr>
        <p:spPr bwMode="white">
          <a:xfrm>
            <a:off x="9433904" y="3132984"/>
            <a:ext cx="1609118" cy="25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A1F087-8BAD-0C25-2A22-57844812702E}"/>
              </a:ext>
            </a:extLst>
          </p:cNvPr>
          <p:cNvSpPr/>
          <p:nvPr/>
        </p:nvSpPr>
        <p:spPr bwMode="white">
          <a:xfrm>
            <a:off x="8338942" y="3276158"/>
            <a:ext cx="218992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