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05" autoAdjust="0"/>
    <p:restoredTop sz="94660"/>
  </p:normalViewPr>
  <p:slideViewPr>
    <p:cSldViewPr showGuides="1">
      <p:cViewPr varScale="1">
        <p:scale>
          <a:sx n="64" d="100"/>
          <a:sy n="64" d="100"/>
        </p:scale>
        <p:origin x="50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6F6EFC0-C106-4E80-A646-4FDB3AAE84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2852737"/>
            <a:ext cx="10115550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7E8B7-2A2F-9B69-6112-EF92327ECB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322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19C5D8-946B-6044-517A-215915277343}"/>
              </a:ext>
            </a:extLst>
          </p:cNvPr>
          <p:cNvSpPr/>
          <p:nvPr/>
        </p:nvSpPr>
        <p:spPr bwMode="white">
          <a:xfrm>
            <a:off x="8824534" y="2667099"/>
            <a:ext cx="209471" cy="22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37EB77-FFAC-2281-9FEB-87A92513AC4C}"/>
              </a:ext>
            </a:extLst>
          </p:cNvPr>
          <p:cNvSpPr/>
          <p:nvPr/>
        </p:nvSpPr>
        <p:spPr bwMode="white">
          <a:xfrm>
            <a:off x="10271788" y="2667099"/>
            <a:ext cx="371334" cy="22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ACB05F-B5FE-986B-B7C7-9E0E5CAF308A}"/>
              </a:ext>
            </a:extLst>
          </p:cNvPr>
          <p:cNvSpPr/>
          <p:nvPr/>
        </p:nvSpPr>
        <p:spPr bwMode="white">
          <a:xfrm>
            <a:off x="2836019" y="3042504"/>
            <a:ext cx="523677" cy="45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13DF17-2F03-7B62-678B-A1CCA94F3259}"/>
              </a:ext>
            </a:extLst>
          </p:cNvPr>
          <p:cNvSpPr/>
          <p:nvPr/>
        </p:nvSpPr>
        <p:spPr bwMode="white">
          <a:xfrm>
            <a:off x="5006448" y="3164061"/>
            <a:ext cx="523677" cy="23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29470BED-ADE0-4BF9-B57C-1BEE0FB700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/>
        </p:blipFill>
        <p:spPr>
          <a:xfrm>
            <a:off x="911424" y="3573016"/>
            <a:ext cx="10848568" cy="2018709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DE70685-3016-45A1-AADD-F38AED92D028}"/>
              </a:ext>
            </a:extLst>
          </p:cNvPr>
          <p:cNvSpPr/>
          <p:nvPr/>
        </p:nvSpPr>
        <p:spPr bwMode="white">
          <a:xfrm>
            <a:off x="2949005" y="3715849"/>
            <a:ext cx="209471" cy="22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1B05125-3CC5-4C24-8077-9EB9C12D7C1C}"/>
              </a:ext>
            </a:extLst>
          </p:cNvPr>
          <p:cNvSpPr/>
          <p:nvPr/>
        </p:nvSpPr>
        <p:spPr bwMode="white">
          <a:xfrm>
            <a:off x="4386738" y="3715849"/>
            <a:ext cx="152342" cy="22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E46AE80-CBDC-4C84-9AA1-349A4EA1D1C5}"/>
              </a:ext>
            </a:extLst>
          </p:cNvPr>
          <p:cNvSpPr/>
          <p:nvPr/>
        </p:nvSpPr>
        <p:spPr bwMode="white">
          <a:xfrm>
            <a:off x="7205076" y="3715849"/>
            <a:ext cx="209471" cy="22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9BAE19C-F0F0-43F5-A4B3-325D32A82F55}"/>
              </a:ext>
            </a:extLst>
          </p:cNvPr>
          <p:cNvSpPr/>
          <p:nvPr/>
        </p:nvSpPr>
        <p:spPr bwMode="white">
          <a:xfrm>
            <a:off x="8642809" y="3715849"/>
            <a:ext cx="352292" cy="22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03FB3A0-8E76-43C8-8AE4-47B08529E8A1}"/>
              </a:ext>
            </a:extLst>
          </p:cNvPr>
          <p:cNvSpPr/>
          <p:nvPr/>
        </p:nvSpPr>
        <p:spPr bwMode="white">
          <a:xfrm>
            <a:off x="6167242" y="4220526"/>
            <a:ext cx="323727" cy="22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AD9C884-987F-4EC2-85BB-1CFBFD8646CD}"/>
              </a:ext>
            </a:extLst>
          </p:cNvPr>
          <p:cNvSpPr/>
          <p:nvPr/>
        </p:nvSpPr>
        <p:spPr bwMode="white">
          <a:xfrm>
            <a:off x="1701701" y="4696637"/>
            <a:ext cx="2075667" cy="285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C81BFCA-7268-47DE-909A-940685175C88}"/>
              </a:ext>
            </a:extLst>
          </p:cNvPr>
          <p:cNvSpPr/>
          <p:nvPr/>
        </p:nvSpPr>
        <p:spPr bwMode="white">
          <a:xfrm>
            <a:off x="10194799" y="5220359"/>
            <a:ext cx="218992" cy="22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86AC62-6B19-05A4-F8FF-D02707EBBA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780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20A23C-0D58-7544-ADB8-605CD9BBFAB5}"/>
              </a:ext>
            </a:extLst>
          </p:cNvPr>
          <p:cNvSpPr/>
          <p:nvPr/>
        </p:nvSpPr>
        <p:spPr bwMode="white">
          <a:xfrm>
            <a:off x="4079776" y="1988840"/>
            <a:ext cx="3600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8643A25-35E3-4313-AE46-3711B21F9E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8"/>
          <a:stretch/>
        </p:blipFill>
        <p:spPr>
          <a:xfrm>
            <a:off x="911424" y="4010596"/>
            <a:ext cx="10776560" cy="100258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730ABE-5E60-45C2-836E-9C685E54D573}"/>
              </a:ext>
            </a:extLst>
          </p:cNvPr>
          <p:cNvSpPr/>
          <p:nvPr/>
        </p:nvSpPr>
        <p:spPr bwMode="white">
          <a:xfrm>
            <a:off x="10272464" y="4010596"/>
            <a:ext cx="432048" cy="42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70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245C2F-B4AA-9035-77CD-B3EA4F0929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929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FC5B7C-761B-BDDC-FDF2-F4265E8195C5}"/>
              </a:ext>
            </a:extLst>
          </p:cNvPr>
          <p:cNvSpPr/>
          <p:nvPr/>
        </p:nvSpPr>
        <p:spPr bwMode="white">
          <a:xfrm>
            <a:off x="3606801" y="2121632"/>
            <a:ext cx="142821" cy="21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434C69-2B33-3012-AC6A-852174FA4560}"/>
              </a:ext>
            </a:extLst>
          </p:cNvPr>
          <p:cNvSpPr/>
          <p:nvPr/>
        </p:nvSpPr>
        <p:spPr bwMode="white">
          <a:xfrm>
            <a:off x="5025491" y="2112082"/>
            <a:ext cx="352292" cy="23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515F61-A4A2-BB0F-8D8A-17489FC06EF8}"/>
              </a:ext>
            </a:extLst>
          </p:cNvPr>
          <p:cNvSpPr/>
          <p:nvPr/>
        </p:nvSpPr>
        <p:spPr bwMode="white">
          <a:xfrm>
            <a:off x="10081360" y="2761433"/>
            <a:ext cx="828362" cy="24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C8549C-A935-8474-6370-BEFDF1D96D2E}"/>
              </a:ext>
            </a:extLst>
          </p:cNvPr>
          <p:cNvSpPr/>
          <p:nvPr/>
        </p:nvSpPr>
        <p:spPr bwMode="white">
          <a:xfrm>
            <a:off x="8767405" y="3277094"/>
            <a:ext cx="828362" cy="24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0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EEBBC7-0F34-10D3-904D-BF3F095CEB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554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4174C5-A5AA-B190-1460-D86300BB3C14}"/>
              </a:ext>
            </a:extLst>
          </p:cNvPr>
          <p:cNvSpPr/>
          <p:nvPr/>
        </p:nvSpPr>
        <p:spPr bwMode="white">
          <a:xfrm>
            <a:off x="7386801" y="3785263"/>
            <a:ext cx="142821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766AA8-71DE-470C-7F2F-3D28268FAFC2}"/>
              </a:ext>
            </a:extLst>
          </p:cNvPr>
          <p:cNvSpPr/>
          <p:nvPr/>
        </p:nvSpPr>
        <p:spPr bwMode="white">
          <a:xfrm>
            <a:off x="7996171" y="3785263"/>
            <a:ext cx="209471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74ED92-FCBB-BBD2-6495-890EB37B34F0}"/>
              </a:ext>
            </a:extLst>
          </p:cNvPr>
          <p:cNvSpPr/>
          <p:nvPr/>
        </p:nvSpPr>
        <p:spPr bwMode="white">
          <a:xfrm>
            <a:off x="8624584" y="3785263"/>
            <a:ext cx="218992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2C2A05-E8BB-001D-985D-F934DFF86185}"/>
              </a:ext>
            </a:extLst>
          </p:cNvPr>
          <p:cNvSpPr/>
          <p:nvPr/>
        </p:nvSpPr>
        <p:spPr bwMode="white">
          <a:xfrm>
            <a:off x="9252997" y="3785263"/>
            <a:ext cx="228513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36D03D-2893-67B9-B1E8-4E41490531B1}"/>
              </a:ext>
            </a:extLst>
          </p:cNvPr>
          <p:cNvSpPr/>
          <p:nvPr/>
        </p:nvSpPr>
        <p:spPr bwMode="white">
          <a:xfrm>
            <a:off x="9890931" y="3785263"/>
            <a:ext cx="209471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7A2C45F-5CA8-ADCC-3D9A-8C2F716C1290}"/>
              </a:ext>
            </a:extLst>
          </p:cNvPr>
          <p:cNvSpPr/>
          <p:nvPr/>
        </p:nvSpPr>
        <p:spPr bwMode="white">
          <a:xfrm>
            <a:off x="10519345" y="3785263"/>
            <a:ext cx="218992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8E09966-415D-B0E8-71C7-D6D4199197E0}"/>
              </a:ext>
            </a:extLst>
          </p:cNvPr>
          <p:cNvSpPr/>
          <p:nvPr/>
        </p:nvSpPr>
        <p:spPr bwMode="white">
          <a:xfrm>
            <a:off x="11147758" y="3785263"/>
            <a:ext cx="209471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4922B24-B29A-8892-A2C3-F564C60C61D3}"/>
              </a:ext>
            </a:extLst>
          </p:cNvPr>
          <p:cNvSpPr/>
          <p:nvPr/>
        </p:nvSpPr>
        <p:spPr bwMode="white">
          <a:xfrm>
            <a:off x="7358236" y="4166120"/>
            <a:ext cx="218992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70D2885-A33B-9F57-3D7A-D6A8B4136496}"/>
              </a:ext>
            </a:extLst>
          </p:cNvPr>
          <p:cNvSpPr/>
          <p:nvPr/>
        </p:nvSpPr>
        <p:spPr bwMode="white">
          <a:xfrm>
            <a:off x="7996171" y="4166120"/>
            <a:ext cx="209471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FF2993C-E75E-473C-9323-8209D7A044AA}"/>
              </a:ext>
            </a:extLst>
          </p:cNvPr>
          <p:cNvSpPr/>
          <p:nvPr/>
        </p:nvSpPr>
        <p:spPr bwMode="white">
          <a:xfrm>
            <a:off x="8567455" y="4166120"/>
            <a:ext cx="352292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BE9628D-520C-5F9B-93CA-73C961F1F95A}"/>
              </a:ext>
            </a:extLst>
          </p:cNvPr>
          <p:cNvSpPr/>
          <p:nvPr/>
        </p:nvSpPr>
        <p:spPr bwMode="white">
          <a:xfrm>
            <a:off x="9195869" y="4166120"/>
            <a:ext cx="314206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5D0A2EE-E696-B573-500C-B186A5F97166}"/>
              </a:ext>
            </a:extLst>
          </p:cNvPr>
          <p:cNvSpPr/>
          <p:nvPr/>
        </p:nvSpPr>
        <p:spPr bwMode="white">
          <a:xfrm>
            <a:off x="9833803" y="4166120"/>
            <a:ext cx="342770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ADDAD29-DC81-8181-1D87-4FBDFE03A253}"/>
              </a:ext>
            </a:extLst>
          </p:cNvPr>
          <p:cNvSpPr/>
          <p:nvPr/>
        </p:nvSpPr>
        <p:spPr bwMode="white">
          <a:xfrm>
            <a:off x="10462216" y="4166120"/>
            <a:ext cx="352291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F0D4EDA-3ADE-5E20-9108-2E80F98B10E7}"/>
              </a:ext>
            </a:extLst>
          </p:cNvPr>
          <p:cNvSpPr/>
          <p:nvPr/>
        </p:nvSpPr>
        <p:spPr bwMode="white">
          <a:xfrm>
            <a:off x="11090629" y="4166120"/>
            <a:ext cx="361813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FCF41A1-8202-6393-4897-CFEC12590F02}"/>
              </a:ext>
            </a:extLst>
          </p:cNvPr>
          <p:cNvSpPr/>
          <p:nvPr/>
        </p:nvSpPr>
        <p:spPr bwMode="white">
          <a:xfrm>
            <a:off x="7301108" y="4556498"/>
            <a:ext cx="352292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F9A9839-FB1A-BED0-A63F-1565D47B099F}"/>
              </a:ext>
            </a:extLst>
          </p:cNvPr>
          <p:cNvSpPr/>
          <p:nvPr/>
        </p:nvSpPr>
        <p:spPr bwMode="white">
          <a:xfrm>
            <a:off x="7939042" y="4556498"/>
            <a:ext cx="352291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4D95344-C3BC-9583-C517-85EC35444556}"/>
              </a:ext>
            </a:extLst>
          </p:cNvPr>
          <p:cNvSpPr/>
          <p:nvPr/>
        </p:nvSpPr>
        <p:spPr bwMode="white">
          <a:xfrm>
            <a:off x="8567455" y="4556498"/>
            <a:ext cx="342770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144EF8B-A1F6-85DE-B7F2-FDD17333AD80}"/>
              </a:ext>
            </a:extLst>
          </p:cNvPr>
          <p:cNvSpPr/>
          <p:nvPr/>
        </p:nvSpPr>
        <p:spPr bwMode="white">
          <a:xfrm>
            <a:off x="9195869" y="4556498"/>
            <a:ext cx="352292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7ABE806-70CE-9768-F8B8-52E944CF26DA}"/>
              </a:ext>
            </a:extLst>
          </p:cNvPr>
          <p:cNvSpPr/>
          <p:nvPr/>
        </p:nvSpPr>
        <p:spPr bwMode="white">
          <a:xfrm>
            <a:off x="9833803" y="4556498"/>
            <a:ext cx="342770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86655DE-F074-2D64-1FA6-9A8C02ECFAC0}"/>
              </a:ext>
            </a:extLst>
          </p:cNvPr>
          <p:cNvSpPr/>
          <p:nvPr/>
        </p:nvSpPr>
        <p:spPr bwMode="white">
          <a:xfrm>
            <a:off x="10443173" y="4556498"/>
            <a:ext cx="371334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5D255FB-6B2D-8BB6-18AD-BC33C06D1E81}"/>
              </a:ext>
            </a:extLst>
          </p:cNvPr>
          <p:cNvSpPr/>
          <p:nvPr/>
        </p:nvSpPr>
        <p:spPr bwMode="white">
          <a:xfrm>
            <a:off x="11071586" y="4556498"/>
            <a:ext cx="333249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4693799-AD63-4457-B305-80A0A1071789}"/>
              </a:ext>
            </a:extLst>
          </p:cNvPr>
          <p:cNvSpPr/>
          <p:nvPr/>
        </p:nvSpPr>
        <p:spPr bwMode="white">
          <a:xfrm>
            <a:off x="7282065" y="4937355"/>
            <a:ext cx="371335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9AB9BFED-236D-7CE7-2753-5B204EF25CFB}"/>
              </a:ext>
            </a:extLst>
          </p:cNvPr>
          <p:cNvSpPr/>
          <p:nvPr/>
        </p:nvSpPr>
        <p:spPr bwMode="white">
          <a:xfrm>
            <a:off x="7920000" y="4937355"/>
            <a:ext cx="371335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DAFBFE53-C429-088A-3D0F-CDB084A9D48B}"/>
              </a:ext>
            </a:extLst>
          </p:cNvPr>
          <p:cNvSpPr/>
          <p:nvPr/>
        </p:nvSpPr>
        <p:spPr bwMode="white">
          <a:xfrm>
            <a:off x="8548413" y="4937355"/>
            <a:ext cx="380856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30E064FB-D7E0-C7C8-F4B3-A196012414F3}"/>
              </a:ext>
            </a:extLst>
          </p:cNvPr>
          <p:cNvSpPr/>
          <p:nvPr/>
        </p:nvSpPr>
        <p:spPr bwMode="white">
          <a:xfrm>
            <a:off x="9176826" y="4937355"/>
            <a:ext cx="371335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9BA06FD8-3885-C5CB-4FCC-B90BFC2F7571}"/>
              </a:ext>
            </a:extLst>
          </p:cNvPr>
          <p:cNvSpPr/>
          <p:nvPr/>
        </p:nvSpPr>
        <p:spPr bwMode="white">
          <a:xfrm>
            <a:off x="9814760" y="4937355"/>
            <a:ext cx="371335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E641DE54-9186-CF7F-3474-FBD6AB8F1BB2}"/>
              </a:ext>
            </a:extLst>
          </p:cNvPr>
          <p:cNvSpPr/>
          <p:nvPr/>
        </p:nvSpPr>
        <p:spPr bwMode="white">
          <a:xfrm>
            <a:off x="10443173" y="4937355"/>
            <a:ext cx="361812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5F7B3291-8F3B-636C-B05F-C5950DBB9FA0}"/>
              </a:ext>
            </a:extLst>
          </p:cNvPr>
          <p:cNvSpPr/>
          <p:nvPr/>
        </p:nvSpPr>
        <p:spPr bwMode="white">
          <a:xfrm>
            <a:off x="11071586" y="4937355"/>
            <a:ext cx="371335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B21C7826-16D9-379A-8F7A-35D37CDE869E}"/>
              </a:ext>
            </a:extLst>
          </p:cNvPr>
          <p:cNvSpPr/>
          <p:nvPr/>
        </p:nvSpPr>
        <p:spPr bwMode="white">
          <a:xfrm>
            <a:off x="7282065" y="5318212"/>
            <a:ext cx="371335" cy="23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F68EF0B5-5AB5-34D1-6CB7-B6D9C0B8BAED}"/>
              </a:ext>
            </a:extLst>
          </p:cNvPr>
          <p:cNvSpPr/>
          <p:nvPr/>
        </p:nvSpPr>
        <p:spPr bwMode="white">
          <a:xfrm>
            <a:off x="7910478" y="5318212"/>
            <a:ext cx="380855" cy="23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606CA0A6-40F4-4D7F-AB11-18411A395637}"/>
              </a:ext>
            </a:extLst>
          </p:cNvPr>
          <p:cNvSpPr/>
          <p:nvPr/>
        </p:nvSpPr>
        <p:spPr bwMode="white">
          <a:xfrm>
            <a:off x="4749370" y="4356548"/>
            <a:ext cx="218992" cy="23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9A6B4631-A94E-4428-9B90-ED6D6DCAF602}"/>
              </a:ext>
            </a:extLst>
          </p:cNvPr>
          <p:cNvSpPr/>
          <p:nvPr/>
        </p:nvSpPr>
        <p:spPr bwMode="white">
          <a:xfrm>
            <a:off x="2030843" y="5318212"/>
            <a:ext cx="380854" cy="55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A6F1FBCD-C5DC-45C3-A493-1566FFB6906D}"/>
              </a:ext>
            </a:extLst>
          </p:cNvPr>
          <p:cNvSpPr/>
          <p:nvPr/>
        </p:nvSpPr>
        <p:spPr bwMode="white">
          <a:xfrm>
            <a:off x="3439249" y="5318212"/>
            <a:ext cx="640527" cy="55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5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2025-07-24T00:57:50Z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