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4" r:id="rId4"/>
    <p:sldId id="332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64" autoAdjust="0"/>
    <p:restoredTop sz="94660"/>
  </p:normalViewPr>
  <p:slideViewPr>
    <p:cSldViewPr showGuides="1">
      <p:cViewPr varScale="1">
        <p:scale>
          <a:sx n="64" d="100"/>
          <a:sy n="64" d="100"/>
        </p:scale>
        <p:origin x="66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ED16C13-1E02-47A8-958E-DA053F21D8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2500312"/>
            <a:ext cx="9677400" cy="1857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02C7A4-0B0B-FC1A-F803-44AE48D1D7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03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92D93E-8419-D888-AA57-B1B2167117ED}"/>
              </a:ext>
            </a:extLst>
          </p:cNvPr>
          <p:cNvSpPr/>
          <p:nvPr/>
        </p:nvSpPr>
        <p:spPr bwMode="white">
          <a:xfrm>
            <a:off x="2864130" y="3799180"/>
            <a:ext cx="209471" cy="22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0AC7F5-A51D-0078-5195-0E8547EBBD72}"/>
              </a:ext>
            </a:extLst>
          </p:cNvPr>
          <p:cNvSpPr/>
          <p:nvPr/>
        </p:nvSpPr>
        <p:spPr bwMode="white">
          <a:xfrm>
            <a:off x="7472493" y="3799180"/>
            <a:ext cx="352291" cy="22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69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7A045-2429-2352-42F0-A394F847D2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02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A18354-2FB7-8F95-F5C8-903ADA373696}"/>
              </a:ext>
            </a:extLst>
          </p:cNvPr>
          <p:cNvSpPr/>
          <p:nvPr/>
        </p:nvSpPr>
        <p:spPr bwMode="white">
          <a:xfrm>
            <a:off x="4295800" y="2060848"/>
            <a:ext cx="57606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E1C199-847E-D5AD-BCCC-36A16D31D1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29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F7F7F3-3455-F131-068A-4FC088748C5E}"/>
              </a:ext>
            </a:extLst>
          </p:cNvPr>
          <p:cNvSpPr/>
          <p:nvPr/>
        </p:nvSpPr>
        <p:spPr bwMode="white">
          <a:xfrm>
            <a:off x="3719736" y="1224000"/>
            <a:ext cx="576064" cy="54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AD98504-3767-4AAF-A414-15149F4B47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71764"/>
            <a:ext cx="11340000" cy="236554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ADB5A6-CBC4-491D-857B-A25953FD2CB1}"/>
              </a:ext>
            </a:extLst>
          </p:cNvPr>
          <p:cNvSpPr/>
          <p:nvPr/>
        </p:nvSpPr>
        <p:spPr bwMode="white">
          <a:xfrm>
            <a:off x="6472745" y="3986226"/>
            <a:ext cx="361813" cy="30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73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95D33-7D8E-6A10-4350-A263AD4C67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929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3DCE07-3ACA-C2D6-7D1F-CBD7BF577DF6}"/>
              </a:ext>
            </a:extLst>
          </p:cNvPr>
          <p:cNvSpPr/>
          <p:nvPr/>
        </p:nvSpPr>
        <p:spPr bwMode="white">
          <a:xfrm>
            <a:off x="2388060" y="4012241"/>
            <a:ext cx="352292" cy="27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C67DE8-5343-EEF2-83C6-AE22918ACD8B}"/>
              </a:ext>
            </a:extLst>
          </p:cNvPr>
          <p:cNvSpPr/>
          <p:nvPr/>
        </p:nvSpPr>
        <p:spPr bwMode="white">
          <a:xfrm>
            <a:off x="5644382" y="4012241"/>
            <a:ext cx="352292" cy="296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A2575C-0F53-078B-1B45-A9AB0BAEE9E4}"/>
              </a:ext>
            </a:extLst>
          </p:cNvPr>
          <p:cNvSpPr/>
          <p:nvPr/>
        </p:nvSpPr>
        <p:spPr bwMode="white">
          <a:xfrm>
            <a:off x="8891182" y="3933056"/>
            <a:ext cx="445177" cy="39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42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9CA903-1041-A5AA-4ECC-70FAC74D73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812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1B1571-3D77-EDF5-9D99-4D396F9847BF}"/>
              </a:ext>
            </a:extLst>
          </p:cNvPr>
          <p:cNvSpPr/>
          <p:nvPr/>
        </p:nvSpPr>
        <p:spPr bwMode="white">
          <a:xfrm>
            <a:off x="5301612" y="5013176"/>
            <a:ext cx="2162540" cy="62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4E9D376-C2E7-4C95-BBD5-7D5D1ACC6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708920"/>
            <a:ext cx="3761055" cy="216024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5369A08-0205-4864-BCDD-1D5562CAF8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2786629"/>
            <a:ext cx="3672408" cy="210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95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54B20D-0278-3A51-683D-A647D68C13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516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0134DBC-ABB5-41A6-B4D0-7CEB50E663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868718"/>
            <a:ext cx="3744416" cy="214691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4415066-114B-4390-A952-1FDAEEE3EB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1868717"/>
            <a:ext cx="3744416" cy="2137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73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3143D-E722-1B74-3345-5980916867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07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E52C34-3549-E9CB-4822-F47900954626}"/>
              </a:ext>
            </a:extLst>
          </p:cNvPr>
          <p:cNvSpPr/>
          <p:nvPr/>
        </p:nvSpPr>
        <p:spPr bwMode="white">
          <a:xfrm>
            <a:off x="1664433" y="3539703"/>
            <a:ext cx="209471" cy="22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54DAC2-CBBD-B3A6-3AB6-EF93E3CF28F2}"/>
              </a:ext>
            </a:extLst>
          </p:cNvPr>
          <p:cNvSpPr/>
          <p:nvPr/>
        </p:nvSpPr>
        <p:spPr bwMode="white">
          <a:xfrm>
            <a:off x="4378035" y="3539703"/>
            <a:ext cx="152342" cy="22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31DC2D-640C-C9F9-2EB0-42EE9D6DBF4E}"/>
              </a:ext>
            </a:extLst>
          </p:cNvPr>
          <p:cNvSpPr/>
          <p:nvPr/>
        </p:nvSpPr>
        <p:spPr bwMode="white">
          <a:xfrm>
            <a:off x="7063073" y="3539703"/>
            <a:ext cx="199949" cy="22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6A634C-E03F-C687-F2CB-43E51C87BB37}"/>
              </a:ext>
            </a:extLst>
          </p:cNvPr>
          <p:cNvSpPr/>
          <p:nvPr/>
        </p:nvSpPr>
        <p:spPr bwMode="white">
          <a:xfrm>
            <a:off x="9776675" y="3539703"/>
            <a:ext cx="152342" cy="22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58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D8F63-6E3C-D70E-46C7-7C157BE3B2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703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DBDE56-839F-EE21-7484-C0B865FD244F}"/>
              </a:ext>
            </a:extLst>
          </p:cNvPr>
          <p:cNvSpPr/>
          <p:nvPr/>
        </p:nvSpPr>
        <p:spPr bwMode="white">
          <a:xfrm>
            <a:off x="3892443" y="3612074"/>
            <a:ext cx="228513" cy="22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9B00C9-7F0E-3453-11D8-00EB64BCCF5E}"/>
              </a:ext>
            </a:extLst>
          </p:cNvPr>
          <p:cNvSpPr/>
          <p:nvPr/>
        </p:nvSpPr>
        <p:spPr bwMode="white">
          <a:xfrm>
            <a:off x="6596523" y="3583417"/>
            <a:ext cx="656977" cy="28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B52F407-8847-478E-8E73-0F8A3EC198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8"/>
          <a:stretch/>
        </p:blipFill>
        <p:spPr>
          <a:xfrm>
            <a:off x="911424" y="4197328"/>
            <a:ext cx="7608208" cy="2184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D42763-B2E5-4AE3-BA98-E87CB5577656}"/>
              </a:ext>
            </a:extLst>
          </p:cNvPr>
          <p:cNvSpPr/>
          <p:nvPr/>
        </p:nvSpPr>
        <p:spPr bwMode="white">
          <a:xfrm>
            <a:off x="3719736" y="5634000"/>
            <a:ext cx="576064" cy="59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C80412-74D9-4E18-AEB3-718105FB5212}"/>
              </a:ext>
            </a:extLst>
          </p:cNvPr>
          <p:cNvSpPr/>
          <p:nvPr/>
        </p:nvSpPr>
        <p:spPr bwMode="white">
          <a:xfrm>
            <a:off x="6456040" y="5634000"/>
            <a:ext cx="936104" cy="59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15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854D86-941D-F09F-9491-959A8ABE3C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593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043748B-DB7B-4080-97AB-53DC22D1B5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089857"/>
            <a:ext cx="5904661" cy="1699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34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2025-07-23T16:00:30Z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