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8"/>
  </p:handoutMasterIdLst>
  <p:sldIdLst>
    <p:sldId id="302" r:id="rId3"/>
    <p:sldId id="324" r:id="rId4"/>
    <p:sldId id="327" r:id="rId5"/>
    <p:sldId id="32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" y="2566670"/>
            <a:ext cx="12030075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3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128895"/>
            <a:ext cx="40942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2128895"/>
            <a:ext cx="218992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365" y="2128895"/>
            <a:ext cx="228513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8539" y="2128895"/>
            <a:ext cx="399899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5340" y="2881387"/>
            <a:ext cx="228513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58942" y="2881387"/>
            <a:ext cx="199949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43979" y="2881387"/>
            <a:ext cx="390377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09924" y="2881387"/>
            <a:ext cx="40942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7153" y="3633880"/>
            <a:ext cx="40942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1712" y="3633880"/>
            <a:ext cx="40942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96272" y="3633880"/>
            <a:ext cx="40942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90831" y="3633880"/>
            <a:ext cx="40942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7153" y="4386372"/>
            <a:ext cx="40942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01712" y="4386372"/>
            <a:ext cx="40942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58085" y="4386372"/>
            <a:ext cx="580806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71738" y="4386372"/>
            <a:ext cx="590327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88060" y="5129339"/>
            <a:ext cx="590327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263526" y="5129339"/>
            <a:ext cx="590327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958085" y="5129339"/>
            <a:ext cx="590327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652644" y="5129339"/>
            <a:ext cx="399899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68967" y="5881831"/>
            <a:ext cx="590327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082619" y="5881831"/>
            <a:ext cx="399899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958085" y="5881831"/>
            <a:ext cx="590327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652644" y="5881831"/>
            <a:ext cx="580807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4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2235256"/>
            <a:ext cx="904534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632" y="2235256"/>
            <a:ext cx="904534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3123" y="2235256"/>
            <a:ext cx="914055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5485" y="2708910"/>
            <a:ext cx="2206625" cy="17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3503930" y="2708910"/>
            <a:ext cx="2057400" cy="17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7824470" y="2708910"/>
            <a:ext cx="1891665" cy="17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74030" y="2708910"/>
            <a:ext cx="1969770" cy="17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6785" y="2708910"/>
            <a:ext cx="2027555" cy="17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56" grpId="0" bldLvl="0" animBg="1"/>
      <p:bldP spid="57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970" y="4153535"/>
            <a:ext cx="262128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1825" y="4110355"/>
            <a:ext cx="241046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965" y="4906645"/>
            <a:ext cx="19913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7500" y="4863465"/>
            <a:ext cx="199136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125" y="5589905"/>
            <a:ext cx="175133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8930" y="5589905"/>
            <a:ext cx="173990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2025-07-30T06:21:44Z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