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3" autoAdjust="0"/>
    <p:restoredTop sz="94660"/>
  </p:normalViewPr>
  <p:slideViewPr>
    <p:cSldViewPr showGuides="1">
      <p:cViewPr varScale="1">
        <p:scale>
          <a:sx n="64" d="100"/>
          <a:sy n="64" d="100"/>
        </p:scale>
        <p:origin x="75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DAD8DF-997D-4B0E-B2DC-9A8B4CD6F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3005137"/>
            <a:ext cx="99631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EE912-50D1-819B-B5FC-6D575F47C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8B9382-FDA6-A615-A8BB-282E48442CA8}"/>
              </a:ext>
            </a:extLst>
          </p:cNvPr>
          <p:cNvSpPr/>
          <p:nvPr/>
        </p:nvSpPr>
        <p:spPr bwMode="white">
          <a:xfrm>
            <a:off x="2321410" y="3082235"/>
            <a:ext cx="571284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E90D0C-F636-9FCA-6446-9E69D1F9A856}"/>
              </a:ext>
            </a:extLst>
          </p:cNvPr>
          <p:cNvSpPr/>
          <p:nvPr/>
        </p:nvSpPr>
        <p:spPr bwMode="white">
          <a:xfrm>
            <a:off x="4949319" y="3044117"/>
            <a:ext cx="56176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DAD397-0271-83FE-B355-A081FBFC8AFF}"/>
              </a:ext>
            </a:extLst>
          </p:cNvPr>
          <p:cNvSpPr/>
          <p:nvPr/>
        </p:nvSpPr>
        <p:spPr bwMode="white">
          <a:xfrm>
            <a:off x="2273803" y="3758823"/>
            <a:ext cx="29516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A621B7-6113-8461-4869-D4C694D2CE91}"/>
              </a:ext>
            </a:extLst>
          </p:cNvPr>
          <p:cNvSpPr/>
          <p:nvPr/>
        </p:nvSpPr>
        <p:spPr bwMode="white">
          <a:xfrm>
            <a:off x="5273047" y="3739764"/>
            <a:ext cx="30468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E9E68E-B0DB-3251-3491-0D0679270DA8}"/>
              </a:ext>
            </a:extLst>
          </p:cNvPr>
          <p:cNvSpPr/>
          <p:nvPr/>
        </p:nvSpPr>
        <p:spPr bwMode="white">
          <a:xfrm>
            <a:off x="2340453" y="4444941"/>
            <a:ext cx="552241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78FEF8-A083-9301-C42A-808EB3432406}"/>
              </a:ext>
            </a:extLst>
          </p:cNvPr>
          <p:cNvSpPr/>
          <p:nvPr/>
        </p:nvSpPr>
        <p:spPr bwMode="white">
          <a:xfrm>
            <a:off x="4901712" y="4378235"/>
            <a:ext cx="56176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B17724-1B3E-C740-AF1E-72FFFD9B1C18}"/>
              </a:ext>
            </a:extLst>
          </p:cNvPr>
          <p:cNvSpPr/>
          <p:nvPr/>
        </p:nvSpPr>
        <p:spPr bwMode="white">
          <a:xfrm>
            <a:off x="3816272" y="4645058"/>
            <a:ext cx="29516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E6C91-A496-0E89-40A1-E2CBCC2E0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2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6F3BA2-2EB1-ADE2-376B-A8EF2E70F751}"/>
              </a:ext>
            </a:extLst>
          </p:cNvPr>
          <p:cNvSpPr/>
          <p:nvPr/>
        </p:nvSpPr>
        <p:spPr bwMode="white">
          <a:xfrm>
            <a:off x="4549420" y="1988840"/>
            <a:ext cx="656977" cy="4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AD5DCD-DF39-AB63-15E4-4FC7A7C8382C}"/>
              </a:ext>
            </a:extLst>
          </p:cNvPr>
          <p:cNvSpPr/>
          <p:nvPr/>
        </p:nvSpPr>
        <p:spPr bwMode="white">
          <a:xfrm>
            <a:off x="2959345" y="2577714"/>
            <a:ext cx="333249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63FD2-DC40-9699-D733-6266EE0FBB8B}"/>
              </a:ext>
            </a:extLst>
          </p:cNvPr>
          <p:cNvSpPr/>
          <p:nvPr/>
        </p:nvSpPr>
        <p:spPr bwMode="white">
          <a:xfrm>
            <a:off x="3921007" y="3082974"/>
            <a:ext cx="647455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3460E0-B514-1996-9791-0A4CE67E683A}"/>
              </a:ext>
            </a:extLst>
          </p:cNvPr>
          <p:cNvSpPr/>
          <p:nvPr/>
        </p:nvSpPr>
        <p:spPr bwMode="white">
          <a:xfrm>
            <a:off x="2321410" y="3607300"/>
            <a:ext cx="342770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D9D48F-D67D-A28A-51DC-5D3721BE85CC}"/>
              </a:ext>
            </a:extLst>
          </p:cNvPr>
          <p:cNvSpPr/>
          <p:nvPr/>
        </p:nvSpPr>
        <p:spPr bwMode="white">
          <a:xfrm>
            <a:off x="4225692" y="4024577"/>
            <a:ext cx="342770" cy="41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842084-4B8B-9005-E723-0797BF2A91E5}"/>
              </a:ext>
            </a:extLst>
          </p:cNvPr>
          <p:cNvSpPr/>
          <p:nvPr/>
        </p:nvSpPr>
        <p:spPr bwMode="white">
          <a:xfrm>
            <a:off x="1854861" y="4636885"/>
            <a:ext cx="342770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95F8B0-156C-D1E9-2F15-55495FC8AE33}"/>
              </a:ext>
            </a:extLst>
          </p:cNvPr>
          <p:cNvSpPr/>
          <p:nvPr/>
        </p:nvSpPr>
        <p:spPr bwMode="white">
          <a:xfrm>
            <a:off x="4844584" y="4636885"/>
            <a:ext cx="647455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2548AA-2477-95A6-62F8-98F521AF03C5}"/>
              </a:ext>
            </a:extLst>
          </p:cNvPr>
          <p:cNvSpPr/>
          <p:nvPr/>
        </p:nvSpPr>
        <p:spPr bwMode="white">
          <a:xfrm>
            <a:off x="4235214" y="5151678"/>
            <a:ext cx="323727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5D39A0-B0FD-E16B-E43F-F45FD407F835}"/>
              </a:ext>
            </a:extLst>
          </p:cNvPr>
          <p:cNvSpPr/>
          <p:nvPr/>
        </p:nvSpPr>
        <p:spPr bwMode="white">
          <a:xfrm>
            <a:off x="1702518" y="5676004"/>
            <a:ext cx="333249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0841D2-3CE5-2367-DF85-FAEC9E35133D}"/>
              </a:ext>
            </a:extLst>
          </p:cNvPr>
          <p:cNvSpPr/>
          <p:nvPr/>
        </p:nvSpPr>
        <p:spPr bwMode="white">
          <a:xfrm>
            <a:off x="5015969" y="5666471"/>
            <a:ext cx="637934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2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15B76-57A7-30A2-32E4-5EBA2FBBC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6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AAD0C2-6C67-B48F-423A-DE45787734ED}"/>
              </a:ext>
            </a:extLst>
          </p:cNvPr>
          <p:cNvSpPr/>
          <p:nvPr/>
        </p:nvSpPr>
        <p:spPr bwMode="white">
          <a:xfrm>
            <a:off x="7482015" y="1614866"/>
            <a:ext cx="542720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340D7D-67CC-CF5D-CE58-DCC66EFF1F95}"/>
              </a:ext>
            </a:extLst>
          </p:cNvPr>
          <p:cNvSpPr/>
          <p:nvPr/>
        </p:nvSpPr>
        <p:spPr bwMode="white">
          <a:xfrm>
            <a:off x="9471989" y="1605333"/>
            <a:ext cx="828362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500B0-30CE-080C-80C5-C5A71EF84A37}"/>
              </a:ext>
            </a:extLst>
          </p:cNvPr>
          <p:cNvSpPr/>
          <p:nvPr/>
        </p:nvSpPr>
        <p:spPr bwMode="white">
          <a:xfrm>
            <a:off x="7462972" y="2777933"/>
            <a:ext cx="561763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B2DC5D-3D3D-409F-A44F-4C2804E101AB}"/>
              </a:ext>
            </a:extLst>
          </p:cNvPr>
          <p:cNvSpPr/>
          <p:nvPr/>
        </p:nvSpPr>
        <p:spPr bwMode="white">
          <a:xfrm>
            <a:off x="9491032" y="2777933"/>
            <a:ext cx="799798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D321D-F5F9-E3B2-364A-F3B0961D1E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A8FADF0-1A23-4C7E-B40A-B74497B28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356991"/>
            <a:ext cx="3456384" cy="159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4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