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5E79AE-F23A-47A5-8036-96EE00159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09326"/>
            <a:ext cx="11593288" cy="9883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A54F8-C54B-F781-4FD0-F7D3B13EE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18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7F14B-B398-95DD-EC3F-8F07C83AA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9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95384-AE23-18A2-09D3-75494AE47BE2}"/>
              </a:ext>
            </a:extLst>
          </p:cNvPr>
          <p:cNvSpPr/>
          <p:nvPr/>
        </p:nvSpPr>
        <p:spPr bwMode="white">
          <a:xfrm>
            <a:off x="695400" y="2564904"/>
            <a:ext cx="10153128" cy="98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01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6F65B-F0BA-690C-7BE7-960A49166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6296B-26C1-25A0-D4BB-681571851C9F}"/>
              </a:ext>
            </a:extLst>
          </p:cNvPr>
          <p:cNvSpPr/>
          <p:nvPr/>
        </p:nvSpPr>
        <p:spPr bwMode="white">
          <a:xfrm>
            <a:off x="839416" y="3603541"/>
            <a:ext cx="10860584" cy="76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BF8B5E-8558-405D-A8AB-C13EFADC6F93}"/>
              </a:ext>
            </a:extLst>
          </p:cNvPr>
          <p:cNvSpPr/>
          <p:nvPr/>
        </p:nvSpPr>
        <p:spPr bwMode="white">
          <a:xfrm>
            <a:off x="839416" y="4683661"/>
            <a:ext cx="5256584" cy="76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3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F254D-DA10-1F9A-D87D-2381A5103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51AE4-9DA7-3EC0-59F0-77B78137FE07}"/>
              </a:ext>
            </a:extLst>
          </p:cNvPr>
          <p:cNvSpPr/>
          <p:nvPr/>
        </p:nvSpPr>
        <p:spPr bwMode="white">
          <a:xfrm>
            <a:off x="839416" y="3573016"/>
            <a:ext cx="9649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C79876-6B62-4C3B-9952-71CDCC9F23AB}"/>
              </a:ext>
            </a:extLst>
          </p:cNvPr>
          <p:cNvSpPr/>
          <p:nvPr/>
        </p:nvSpPr>
        <p:spPr bwMode="white">
          <a:xfrm>
            <a:off x="10565136" y="3603541"/>
            <a:ext cx="1134863" cy="76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555A55-1219-4835-88F6-22BBE23DE8FB}"/>
              </a:ext>
            </a:extLst>
          </p:cNvPr>
          <p:cNvSpPr/>
          <p:nvPr/>
        </p:nvSpPr>
        <p:spPr bwMode="white">
          <a:xfrm>
            <a:off x="695400" y="4653136"/>
            <a:ext cx="4464496" cy="76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55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D8F9B-FBE3-8047-DA5B-B0A1ACAED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3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4D52F1-BE4F-5A6B-8FAA-7E88421ACC2E}"/>
              </a:ext>
            </a:extLst>
          </p:cNvPr>
          <p:cNvSpPr/>
          <p:nvPr/>
        </p:nvSpPr>
        <p:spPr bwMode="white">
          <a:xfrm>
            <a:off x="10757380" y="4481533"/>
            <a:ext cx="618891" cy="5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352289-50B5-F069-1925-6D74F69A6E58}"/>
              </a:ext>
            </a:extLst>
          </p:cNvPr>
          <p:cNvSpPr/>
          <p:nvPr/>
        </p:nvSpPr>
        <p:spPr bwMode="white">
          <a:xfrm>
            <a:off x="1036020" y="5634052"/>
            <a:ext cx="628413" cy="5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6C9D6-A67B-C0BF-4437-829447CF8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8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E77DFF-6FA3-71FB-7AEA-0C5BB26AE295}"/>
              </a:ext>
            </a:extLst>
          </p:cNvPr>
          <p:cNvSpPr/>
          <p:nvPr/>
        </p:nvSpPr>
        <p:spPr bwMode="white">
          <a:xfrm>
            <a:off x="3768664" y="1510237"/>
            <a:ext cx="999748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4C24CE-325F-1895-92AF-339C513AB66F}"/>
              </a:ext>
            </a:extLst>
          </p:cNvPr>
          <p:cNvSpPr/>
          <p:nvPr/>
        </p:nvSpPr>
        <p:spPr bwMode="white">
          <a:xfrm>
            <a:off x="4739848" y="2683813"/>
            <a:ext cx="361813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677B5A-5C67-4C20-5635-A2DE81C80B6A}"/>
              </a:ext>
            </a:extLst>
          </p:cNvPr>
          <p:cNvSpPr/>
          <p:nvPr/>
        </p:nvSpPr>
        <p:spPr bwMode="white">
          <a:xfrm>
            <a:off x="4730327" y="3857388"/>
            <a:ext cx="361813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8CFAAF-A93F-7F5C-21A6-4D537360692E}"/>
              </a:ext>
            </a:extLst>
          </p:cNvPr>
          <p:cNvSpPr/>
          <p:nvPr/>
        </p:nvSpPr>
        <p:spPr bwMode="white">
          <a:xfrm>
            <a:off x="4397078" y="5021423"/>
            <a:ext cx="1342518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0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76F70-D906-7D16-1CE2-D8D76A9BE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44ADE5-4EF8-3675-CE57-5C9F94E9C56D}"/>
              </a:ext>
            </a:extLst>
          </p:cNvPr>
          <p:cNvSpPr/>
          <p:nvPr/>
        </p:nvSpPr>
        <p:spPr bwMode="white">
          <a:xfrm>
            <a:off x="7034508" y="2617189"/>
            <a:ext cx="1009269" cy="45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AC7BC1-2C65-B3FD-8552-722555DAA8ED}"/>
              </a:ext>
            </a:extLst>
          </p:cNvPr>
          <p:cNvSpPr/>
          <p:nvPr/>
        </p:nvSpPr>
        <p:spPr bwMode="white">
          <a:xfrm>
            <a:off x="1988161" y="3790904"/>
            <a:ext cx="999748" cy="45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61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5ACEC-B0E9-53C7-C517-FB1764806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4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A3DB4C-1BCA-F483-85B6-A05984D5133D}"/>
              </a:ext>
            </a:extLst>
          </p:cNvPr>
          <p:cNvSpPr/>
          <p:nvPr/>
        </p:nvSpPr>
        <p:spPr bwMode="white">
          <a:xfrm>
            <a:off x="7329672" y="4179609"/>
            <a:ext cx="1266347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30B1AD-CB8C-9B41-1167-1E352BA6209E}"/>
              </a:ext>
            </a:extLst>
          </p:cNvPr>
          <p:cNvSpPr/>
          <p:nvPr/>
        </p:nvSpPr>
        <p:spPr bwMode="white">
          <a:xfrm>
            <a:off x="3759143" y="4980484"/>
            <a:ext cx="333249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2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8EE81-D23A-25A6-1E01-B4CF566FD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CF2A4-6FBC-EB36-6794-A1AEB31E0D52}"/>
              </a:ext>
            </a:extLst>
          </p:cNvPr>
          <p:cNvSpPr/>
          <p:nvPr/>
        </p:nvSpPr>
        <p:spPr bwMode="white">
          <a:xfrm>
            <a:off x="3397329" y="3207570"/>
            <a:ext cx="952141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0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1AD7F-A13E-1831-E07E-D0DB92C7C5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44"/>
          <a:stretch/>
        </p:blipFill>
        <p:spPr>
          <a:xfrm>
            <a:off x="360000" y="1196752"/>
            <a:ext cx="11340000" cy="5634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4987C-433C-77F4-DF6D-018CE9CD6FB7}"/>
              </a:ext>
            </a:extLst>
          </p:cNvPr>
          <p:cNvSpPr/>
          <p:nvPr/>
        </p:nvSpPr>
        <p:spPr bwMode="white">
          <a:xfrm flipV="1">
            <a:off x="3892443" y="3212976"/>
            <a:ext cx="418942" cy="4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2190A6-52F4-BD6F-7ED8-86F98F913250}"/>
              </a:ext>
            </a:extLst>
          </p:cNvPr>
          <p:cNvSpPr/>
          <p:nvPr/>
        </p:nvSpPr>
        <p:spPr bwMode="white">
          <a:xfrm>
            <a:off x="3463979" y="4577791"/>
            <a:ext cx="637934" cy="4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6577BF-A32A-261C-FD60-829CF54DBD86}"/>
              </a:ext>
            </a:extLst>
          </p:cNvPr>
          <p:cNvSpPr/>
          <p:nvPr/>
        </p:nvSpPr>
        <p:spPr bwMode="white">
          <a:xfrm>
            <a:off x="3473501" y="5987351"/>
            <a:ext cx="628413" cy="4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1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C4809-27A8-2581-01C0-DA057F1F2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37986-6D59-8EA3-ED4A-B120E9897884}"/>
              </a:ext>
            </a:extLst>
          </p:cNvPr>
          <p:cNvSpPr/>
          <p:nvPr/>
        </p:nvSpPr>
        <p:spPr bwMode="white">
          <a:xfrm>
            <a:off x="2616574" y="1605176"/>
            <a:ext cx="628413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18D16-F106-9F81-7F8B-115C08522020}"/>
              </a:ext>
            </a:extLst>
          </p:cNvPr>
          <p:cNvSpPr/>
          <p:nvPr/>
        </p:nvSpPr>
        <p:spPr bwMode="white">
          <a:xfrm>
            <a:off x="2607052" y="3025058"/>
            <a:ext cx="647455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25626B-7175-5262-5F2F-DE7D73234993}"/>
              </a:ext>
            </a:extLst>
          </p:cNvPr>
          <p:cNvSpPr/>
          <p:nvPr/>
        </p:nvSpPr>
        <p:spPr bwMode="white">
          <a:xfrm>
            <a:off x="2721309" y="4435410"/>
            <a:ext cx="418942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71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39EA6-B9F3-F9D0-12DB-9B75A8975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01360"/>
            <a:ext cx="95005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76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