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0" autoAdjust="0"/>
    <p:restoredTop sz="94660"/>
  </p:normalViewPr>
  <p:slideViewPr>
    <p:cSldViewPr showGuides="1">
      <p:cViewPr>
        <p:scale>
          <a:sx n="70" d="100"/>
          <a:sy n="70" d="100"/>
        </p:scale>
        <p:origin x="378" y="-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FF32228-B55F-411A-988B-FB11C3C48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452687"/>
            <a:ext cx="9734550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5E04B-BCBF-0910-BFF1-71B51E629C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48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24654-4906-85C3-642D-10D6CF78EEE1}"/>
              </a:ext>
            </a:extLst>
          </p:cNvPr>
          <p:cNvSpPr/>
          <p:nvPr/>
        </p:nvSpPr>
        <p:spPr bwMode="white">
          <a:xfrm>
            <a:off x="3206901" y="2092460"/>
            <a:ext cx="1285390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809A30-F099-548B-2717-5B8DBBBD70D9}"/>
              </a:ext>
            </a:extLst>
          </p:cNvPr>
          <p:cNvSpPr/>
          <p:nvPr/>
        </p:nvSpPr>
        <p:spPr bwMode="white">
          <a:xfrm>
            <a:off x="8167556" y="2092460"/>
            <a:ext cx="1294911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21B237-4135-34EE-A8E3-3F203C4B2662}"/>
              </a:ext>
            </a:extLst>
          </p:cNvPr>
          <p:cNvSpPr/>
          <p:nvPr/>
        </p:nvSpPr>
        <p:spPr bwMode="white">
          <a:xfrm>
            <a:off x="5815768" y="2693701"/>
            <a:ext cx="504634" cy="2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8AC263-CA4C-1E6A-B659-D699F919F278}"/>
              </a:ext>
            </a:extLst>
          </p:cNvPr>
          <p:cNvSpPr/>
          <p:nvPr/>
        </p:nvSpPr>
        <p:spPr bwMode="white">
          <a:xfrm>
            <a:off x="3187858" y="3256769"/>
            <a:ext cx="523677" cy="2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3B8841-C554-BE8C-23B5-A51B962F85B5}"/>
              </a:ext>
            </a:extLst>
          </p:cNvPr>
          <p:cNvSpPr/>
          <p:nvPr/>
        </p:nvSpPr>
        <p:spPr bwMode="white">
          <a:xfrm>
            <a:off x="7253501" y="3256769"/>
            <a:ext cx="352291" cy="2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B3543B-D6D4-E7D6-E750-E93695C55C05}"/>
              </a:ext>
            </a:extLst>
          </p:cNvPr>
          <p:cNvSpPr/>
          <p:nvPr/>
        </p:nvSpPr>
        <p:spPr bwMode="white">
          <a:xfrm>
            <a:off x="8815012" y="3256769"/>
            <a:ext cx="209471" cy="2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3A2FEA-8A5D-B934-6EF3-1658DEBF87FB}"/>
              </a:ext>
            </a:extLst>
          </p:cNvPr>
          <p:cNvSpPr/>
          <p:nvPr/>
        </p:nvSpPr>
        <p:spPr bwMode="white">
          <a:xfrm>
            <a:off x="10233702" y="3256769"/>
            <a:ext cx="218992" cy="2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B54701-23CA-F9C4-FF5C-58C3F2F02E20}"/>
              </a:ext>
            </a:extLst>
          </p:cNvPr>
          <p:cNvSpPr/>
          <p:nvPr/>
        </p:nvSpPr>
        <p:spPr bwMode="white">
          <a:xfrm>
            <a:off x="3340200" y="3789040"/>
            <a:ext cx="739576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F0AC4D-FC98-C0D3-29C8-FCF87EDD89A5}"/>
              </a:ext>
            </a:extLst>
          </p:cNvPr>
          <p:cNvSpPr/>
          <p:nvPr/>
        </p:nvSpPr>
        <p:spPr bwMode="white">
          <a:xfrm>
            <a:off x="7139244" y="3819836"/>
            <a:ext cx="209471" cy="2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91130A-58F0-4AAB-5148-16A64CBB4762}"/>
              </a:ext>
            </a:extLst>
          </p:cNvPr>
          <p:cNvSpPr/>
          <p:nvPr/>
        </p:nvSpPr>
        <p:spPr bwMode="white">
          <a:xfrm>
            <a:off x="8548413" y="3810293"/>
            <a:ext cx="218992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289430-08DD-C2D9-92E4-30D9FF8E5035}"/>
              </a:ext>
            </a:extLst>
          </p:cNvPr>
          <p:cNvSpPr/>
          <p:nvPr/>
        </p:nvSpPr>
        <p:spPr bwMode="white">
          <a:xfrm>
            <a:off x="10290831" y="3810293"/>
            <a:ext cx="209471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490AE9FB-725A-467A-8FE8-9A85F5F85A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911424" y="4221088"/>
            <a:ext cx="9984472" cy="2108129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36825AD-42D2-48F9-8FFF-716C511F001F}"/>
              </a:ext>
            </a:extLst>
          </p:cNvPr>
          <p:cNvSpPr/>
          <p:nvPr/>
        </p:nvSpPr>
        <p:spPr bwMode="white">
          <a:xfrm>
            <a:off x="2351584" y="5138677"/>
            <a:ext cx="288032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22C4866-6400-4958-8587-3DD79B7A19CD}"/>
              </a:ext>
            </a:extLst>
          </p:cNvPr>
          <p:cNvSpPr/>
          <p:nvPr/>
        </p:nvSpPr>
        <p:spPr bwMode="white">
          <a:xfrm>
            <a:off x="2351584" y="5803964"/>
            <a:ext cx="288032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A69559F-0EA9-408F-AFE2-708FC6997252}"/>
              </a:ext>
            </a:extLst>
          </p:cNvPr>
          <p:cNvSpPr/>
          <p:nvPr/>
        </p:nvSpPr>
        <p:spPr bwMode="white">
          <a:xfrm>
            <a:off x="5968302" y="5138677"/>
            <a:ext cx="288032" cy="2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5045B5A-02DE-4C02-8E4A-D565E7B5F2E9}"/>
              </a:ext>
            </a:extLst>
          </p:cNvPr>
          <p:cNvSpPr/>
          <p:nvPr/>
        </p:nvSpPr>
        <p:spPr bwMode="white">
          <a:xfrm>
            <a:off x="5968302" y="5834618"/>
            <a:ext cx="321564" cy="2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618D17D-5854-41AC-8BED-5949443A66D1}"/>
              </a:ext>
            </a:extLst>
          </p:cNvPr>
          <p:cNvSpPr/>
          <p:nvPr/>
        </p:nvSpPr>
        <p:spPr bwMode="white">
          <a:xfrm>
            <a:off x="9264352" y="5138676"/>
            <a:ext cx="320668" cy="2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F4BA5B2-01DF-401B-8FAC-FBF877CC4068}"/>
              </a:ext>
            </a:extLst>
          </p:cNvPr>
          <p:cNvSpPr/>
          <p:nvPr/>
        </p:nvSpPr>
        <p:spPr bwMode="white">
          <a:xfrm>
            <a:off x="9422646" y="5828765"/>
            <a:ext cx="320668" cy="2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24A66-695D-6EFB-3AC7-E7025722AE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67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AC1018-E127-C768-CFBF-0BB677C7FA61}"/>
              </a:ext>
            </a:extLst>
          </p:cNvPr>
          <p:cNvSpPr/>
          <p:nvPr/>
        </p:nvSpPr>
        <p:spPr bwMode="white">
          <a:xfrm>
            <a:off x="6240016" y="1988840"/>
            <a:ext cx="5040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7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92D41-7DE5-8697-C7BA-6DA74BB061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80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D6AE9-4092-B0E2-1B35-87526D6505DA}"/>
              </a:ext>
            </a:extLst>
          </p:cNvPr>
          <p:cNvSpPr/>
          <p:nvPr/>
        </p:nvSpPr>
        <p:spPr bwMode="white">
          <a:xfrm>
            <a:off x="4511824" y="1844824"/>
            <a:ext cx="504056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C18962-6CDA-59AE-6B26-8EEC12C2D935}"/>
              </a:ext>
            </a:extLst>
          </p:cNvPr>
          <p:cNvSpPr/>
          <p:nvPr/>
        </p:nvSpPr>
        <p:spPr bwMode="white">
          <a:xfrm>
            <a:off x="3719736" y="3429000"/>
            <a:ext cx="57606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28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6F930-036D-85CC-292C-7ACEDB1E61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AF6AA-6103-0FE8-F90E-E2A2B391D8D9}"/>
              </a:ext>
            </a:extLst>
          </p:cNvPr>
          <p:cNvSpPr/>
          <p:nvPr/>
        </p:nvSpPr>
        <p:spPr bwMode="white">
          <a:xfrm>
            <a:off x="1415480" y="2519378"/>
            <a:ext cx="1944216" cy="206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D903F9-436E-91CB-75BB-596ADFA31CB3}"/>
              </a:ext>
            </a:extLst>
          </p:cNvPr>
          <p:cNvSpPr/>
          <p:nvPr/>
        </p:nvSpPr>
        <p:spPr bwMode="white">
          <a:xfrm>
            <a:off x="3016473" y="2100515"/>
            <a:ext cx="1161612" cy="26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552FFD-CCC2-E6A5-57A4-0DC4239208DA}"/>
              </a:ext>
            </a:extLst>
          </p:cNvPr>
          <p:cNvSpPr/>
          <p:nvPr/>
        </p:nvSpPr>
        <p:spPr bwMode="white">
          <a:xfrm>
            <a:off x="6567959" y="2100515"/>
            <a:ext cx="1161612" cy="26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F728D3-B2E7-2360-128C-668EC1AE24FE}"/>
              </a:ext>
            </a:extLst>
          </p:cNvPr>
          <p:cNvSpPr/>
          <p:nvPr/>
        </p:nvSpPr>
        <p:spPr bwMode="white">
          <a:xfrm>
            <a:off x="10109924" y="2081460"/>
            <a:ext cx="1323476" cy="2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6CA9ADF-9431-4771-9177-12638D9C4922}"/>
              </a:ext>
            </a:extLst>
          </p:cNvPr>
          <p:cNvSpPr/>
          <p:nvPr/>
        </p:nvSpPr>
        <p:spPr bwMode="white">
          <a:xfrm>
            <a:off x="4719217" y="2428972"/>
            <a:ext cx="1944216" cy="206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752DCD5-8641-4453-A4B4-FCD19FAF3A29}"/>
              </a:ext>
            </a:extLst>
          </p:cNvPr>
          <p:cNvSpPr/>
          <p:nvPr/>
        </p:nvSpPr>
        <p:spPr bwMode="white">
          <a:xfrm>
            <a:off x="8209608" y="2564904"/>
            <a:ext cx="2566912" cy="246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31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03930-7D43-7BA2-664F-743F5D4FF7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70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0B43CB9-6885-4DD9-A90E-9F97E18CE9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/>
        </p:blipFill>
        <p:spPr>
          <a:xfrm>
            <a:off x="936064" y="3717032"/>
            <a:ext cx="10848568" cy="214064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B3AF8C-D65C-430E-9E30-78C6812946F7}"/>
              </a:ext>
            </a:extLst>
          </p:cNvPr>
          <p:cNvSpPr/>
          <p:nvPr/>
        </p:nvSpPr>
        <p:spPr bwMode="white">
          <a:xfrm>
            <a:off x="1231227" y="4921144"/>
            <a:ext cx="2580302" cy="2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4A9F98-9957-4FB5-83E7-B9D8F5D479E4}"/>
              </a:ext>
            </a:extLst>
          </p:cNvPr>
          <p:cNvSpPr/>
          <p:nvPr/>
        </p:nvSpPr>
        <p:spPr bwMode="white">
          <a:xfrm>
            <a:off x="1221706" y="5427636"/>
            <a:ext cx="3161108" cy="2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0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91C8A-BB23-B2CC-6A2D-6F8A127930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29F1E6-38BC-48D9-A6EE-21C0FCD596DF}"/>
              </a:ext>
            </a:extLst>
          </p:cNvPr>
          <p:cNvSpPr/>
          <p:nvPr/>
        </p:nvSpPr>
        <p:spPr bwMode="white">
          <a:xfrm>
            <a:off x="1131234" y="3744000"/>
            <a:ext cx="2599345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CD0369-A1BC-8FC5-1C62-17C226D4A9E0}"/>
              </a:ext>
            </a:extLst>
          </p:cNvPr>
          <p:cNvSpPr/>
          <p:nvPr/>
        </p:nvSpPr>
        <p:spPr bwMode="white">
          <a:xfrm>
            <a:off x="1140755" y="4249909"/>
            <a:ext cx="3837128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BB14B-F8B7-31D7-C8B9-CADFA02185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7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42FE6-76C6-158A-EBC2-B7D64EEEED85}"/>
              </a:ext>
            </a:extLst>
          </p:cNvPr>
          <p:cNvSpPr/>
          <p:nvPr/>
        </p:nvSpPr>
        <p:spPr bwMode="white">
          <a:xfrm>
            <a:off x="769420" y="2426611"/>
            <a:ext cx="2332745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17CBDA-7B11-C916-8D8C-CCE2FB1AC9DB}"/>
              </a:ext>
            </a:extLst>
          </p:cNvPr>
          <p:cNvSpPr/>
          <p:nvPr/>
        </p:nvSpPr>
        <p:spPr bwMode="white">
          <a:xfrm>
            <a:off x="769420" y="2942016"/>
            <a:ext cx="1923324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DCD9DD-63CB-BE21-ED9A-F252B485DA92}"/>
              </a:ext>
            </a:extLst>
          </p:cNvPr>
          <p:cNvSpPr/>
          <p:nvPr/>
        </p:nvSpPr>
        <p:spPr bwMode="white">
          <a:xfrm>
            <a:off x="778942" y="3447876"/>
            <a:ext cx="3703828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26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C88B5-74AC-6D84-EFF5-E879D48BA7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80700F-5856-4062-F4DE-939248846738}"/>
              </a:ext>
            </a:extLst>
          </p:cNvPr>
          <p:cNvSpPr/>
          <p:nvPr/>
        </p:nvSpPr>
        <p:spPr bwMode="white">
          <a:xfrm>
            <a:off x="759899" y="2626931"/>
            <a:ext cx="2427959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3D0F89-40C8-BD1C-12DF-232D15E6AA0D}"/>
              </a:ext>
            </a:extLst>
          </p:cNvPr>
          <p:cNvSpPr/>
          <p:nvPr/>
        </p:nvSpPr>
        <p:spPr bwMode="white">
          <a:xfrm>
            <a:off x="769420" y="3142294"/>
            <a:ext cx="1790025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A8BEE-FED3-3B0D-A6C7-90BBCF9588CA}"/>
              </a:ext>
            </a:extLst>
          </p:cNvPr>
          <p:cNvSpPr/>
          <p:nvPr/>
        </p:nvSpPr>
        <p:spPr bwMode="white">
          <a:xfrm>
            <a:off x="769420" y="3667200"/>
            <a:ext cx="3008765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9AC69B-918B-865D-B0C9-CBECCA0E1BCA}"/>
              </a:ext>
            </a:extLst>
          </p:cNvPr>
          <p:cNvSpPr/>
          <p:nvPr/>
        </p:nvSpPr>
        <p:spPr bwMode="white">
          <a:xfrm>
            <a:off x="778942" y="4173019"/>
            <a:ext cx="4113249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7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2025-07-23T23:12:53Z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