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7E2AE8-BDDE-4292-8D2D-197DED9BE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86012"/>
            <a:ext cx="1177290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FC4B1-42FE-ED12-35EA-23D850ABA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06AF71-BBA9-0416-2714-77C214422E57}"/>
              </a:ext>
            </a:extLst>
          </p:cNvPr>
          <p:cNvSpPr/>
          <p:nvPr/>
        </p:nvSpPr>
        <p:spPr bwMode="white">
          <a:xfrm>
            <a:off x="3911486" y="2664307"/>
            <a:ext cx="323727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8BEF1F-8CC1-3768-C02A-5331847EEC7E}"/>
              </a:ext>
            </a:extLst>
          </p:cNvPr>
          <p:cNvSpPr/>
          <p:nvPr/>
        </p:nvSpPr>
        <p:spPr bwMode="white">
          <a:xfrm>
            <a:off x="7205894" y="2683384"/>
            <a:ext cx="34277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0CCEF6-565C-F38B-B82D-A70441F3E1C1}"/>
              </a:ext>
            </a:extLst>
          </p:cNvPr>
          <p:cNvSpPr/>
          <p:nvPr/>
        </p:nvSpPr>
        <p:spPr bwMode="white">
          <a:xfrm>
            <a:off x="6510831" y="3169846"/>
            <a:ext cx="333249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8870E4-72FF-96A6-09E3-3DF7D05D4C0F}"/>
              </a:ext>
            </a:extLst>
          </p:cNvPr>
          <p:cNvSpPr/>
          <p:nvPr/>
        </p:nvSpPr>
        <p:spPr bwMode="white">
          <a:xfrm>
            <a:off x="9262518" y="3179384"/>
            <a:ext cx="34277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BE4E33-B724-F06D-8E54-E38E606B1C4D}"/>
              </a:ext>
            </a:extLst>
          </p:cNvPr>
          <p:cNvSpPr/>
          <p:nvPr/>
        </p:nvSpPr>
        <p:spPr bwMode="white">
          <a:xfrm>
            <a:off x="1550176" y="3656307"/>
            <a:ext cx="323727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5C1F21-278D-729E-9A58-5B88189B360A}"/>
              </a:ext>
            </a:extLst>
          </p:cNvPr>
          <p:cNvSpPr/>
          <p:nvPr/>
        </p:nvSpPr>
        <p:spPr bwMode="white">
          <a:xfrm>
            <a:off x="3264030" y="4171384"/>
            <a:ext cx="34277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49D901-92CC-3F12-6728-DB7AC58E91EF}"/>
              </a:ext>
            </a:extLst>
          </p:cNvPr>
          <p:cNvSpPr/>
          <p:nvPr/>
        </p:nvSpPr>
        <p:spPr bwMode="white">
          <a:xfrm>
            <a:off x="5006448" y="4161846"/>
            <a:ext cx="333249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CF7CE4-FEFF-9BE9-2DF2-01EE506BED73}"/>
              </a:ext>
            </a:extLst>
          </p:cNvPr>
          <p:cNvSpPr/>
          <p:nvPr/>
        </p:nvSpPr>
        <p:spPr bwMode="white">
          <a:xfrm>
            <a:off x="6729823" y="4171384"/>
            <a:ext cx="34277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5A3BD52-8525-ED77-27B9-40874CA06208}"/>
              </a:ext>
            </a:extLst>
          </p:cNvPr>
          <p:cNvSpPr/>
          <p:nvPr/>
        </p:nvSpPr>
        <p:spPr bwMode="white">
          <a:xfrm>
            <a:off x="8472241" y="4161846"/>
            <a:ext cx="323727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8A739-89D6-DE2C-931D-329CFE2E1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1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F7B0B-11D0-BD57-E94C-B05EC241CC82}"/>
              </a:ext>
            </a:extLst>
          </p:cNvPr>
          <p:cNvSpPr/>
          <p:nvPr/>
        </p:nvSpPr>
        <p:spPr bwMode="white">
          <a:xfrm>
            <a:off x="8919748" y="2132856"/>
            <a:ext cx="34277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D12C9F-A474-947E-6215-040C4C889E25}"/>
              </a:ext>
            </a:extLst>
          </p:cNvPr>
          <p:cNvSpPr/>
          <p:nvPr/>
        </p:nvSpPr>
        <p:spPr bwMode="white">
          <a:xfrm>
            <a:off x="8919748" y="2739236"/>
            <a:ext cx="342770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E068AD-0204-F9C7-046B-4301781FCE9C}"/>
              </a:ext>
            </a:extLst>
          </p:cNvPr>
          <p:cNvSpPr/>
          <p:nvPr/>
        </p:nvSpPr>
        <p:spPr bwMode="white">
          <a:xfrm>
            <a:off x="8605541" y="3234785"/>
            <a:ext cx="961662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A75251-1DD7-7D34-FEE3-1D674125E13C}"/>
              </a:ext>
            </a:extLst>
          </p:cNvPr>
          <p:cNvSpPr/>
          <p:nvPr/>
        </p:nvSpPr>
        <p:spPr bwMode="white">
          <a:xfrm>
            <a:off x="7672443" y="3730334"/>
            <a:ext cx="323727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75B608-E2A6-0A22-22FA-1F79C9303F3D}"/>
              </a:ext>
            </a:extLst>
          </p:cNvPr>
          <p:cNvSpPr/>
          <p:nvPr/>
        </p:nvSpPr>
        <p:spPr bwMode="white">
          <a:xfrm>
            <a:off x="10709773" y="4426008"/>
            <a:ext cx="342769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7EB859-696F-0C90-B41A-C20FC44FF874}"/>
              </a:ext>
            </a:extLst>
          </p:cNvPr>
          <p:cNvSpPr/>
          <p:nvPr/>
        </p:nvSpPr>
        <p:spPr bwMode="white">
          <a:xfrm>
            <a:off x="2807002" y="4912027"/>
            <a:ext cx="333249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3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0EE01-5D2E-5294-5F87-CFD9638A3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B29543-1970-24BF-2CB6-5182362D5247}"/>
              </a:ext>
            </a:extLst>
          </p:cNvPr>
          <p:cNvSpPr/>
          <p:nvPr/>
        </p:nvSpPr>
        <p:spPr bwMode="white">
          <a:xfrm>
            <a:off x="5872896" y="3151827"/>
            <a:ext cx="809319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708FCA-78B8-E327-0888-2BF11E36D0AE}"/>
              </a:ext>
            </a:extLst>
          </p:cNvPr>
          <p:cNvSpPr/>
          <p:nvPr/>
        </p:nvSpPr>
        <p:spPr bwMode="white">
          <a:xfrm>
            <a:off x="4558942" y="3819886"/>
            <a:ext cx="552241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2097C9-8144-BC64-3AA3-ACF933D890B2}"/>
              </a:ext>
            </a:extLst>
          </p:cNvPr>
          <p:cNvSpPr/>
          <p:nvPr/>
        </p:nvSpPr>
        <p:spPr bwMode="white">
          <a:xfrm>
            <a:off x="7396322" y="3829430"/>
            <a:ext cx="571284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3974A4-F9F1-C477-7C59-CDA7096E8A7C}"/>
              </a:ext>
            </a:extLst>
          </p:cNvPr>
          <p:cNvSpPr/>
          <p:nvPr/>
        </p:nvSpPr>
        <p:spPr bwMode="white">
          <a:xfrm>
            <a:off x="5977632" y="4516577"/>
            <a:ext cx="561763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2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B245D-E3B4-322E-A9EC-2BAF65665B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3F0A55-73B6-A029-4925-7E089749FFB0}"/>
              </a:ext>
            </a:extLst>
          </p:cNvPr>
          <p:cNvSpPr/>
          <p:nvPr/>
        </p:nvSpPr>
        <p:spPr bwMode="white">
          <a:xfrm>
            <a:off x="3264030" y="3301964"/>
            <a:ext cx="333249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813A6-6C13-2939-CF3C-7092282E1D0C}"/>
              </a:ext>
            </a:extLst>
          </p:cNvPr>
          <p:cNvSpPr/>
          <p:nvPr/>
        </p:nvSpPr>
        <p:spPr bwMode="white">
          <a:xfrm>
            <a:off x="5615818" y="3311496"/>
            <a:ext cx="342770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0C845A-0AAC-F47F-ED36-537272CD89F4}"/>
              </a:ext>
            </a:extLst>
          </p:cNvPr>
          <p:cNvSpPr/>
          <p:nvPr/>
        </p:nvSpPr>
        <p:spPr bwMode="white">
          <a:xfrm>
            <a:off x="7896200" y="3212976"/>
            <a:ext cx="608074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051E69-F1F5-916D-B8C2-E82A0C9BCB28}"/>
              </a:ext>
            </a:extLst>
          </p:cNvPr>
          <p:cNvSpPr/>
          <p:nvPr/>
        </p:nvSpPr>
        <p:spPr bwMode="white">
          <a:xfrm>
            <a:off x="2321410" y="3816690"/>
            <a:ext cx="34277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86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