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0" autoAdjust="0"/>
    <p:restoredTop sz="94660"/>
  </p:normalViewPr>
  <p:slideViewPr>
    <p:cSldViewPr showGuides="1">
      <p:cViewPr>
        <p:scale>
          <a:sx n="60" d="100"/>
          <a:sy n="60" d="100"/>
        </p:scale>
        <p:origin x="77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889A6A3-9761-4978-AE6B-A88CF73EB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862262"/>
            <a:ext cx="101822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0FBE8-F203-0E25-F82E-EC8D7B4858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9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46E715-F89A-30D9-2CAC-3ACF7A714BC7}"/>
              </a:ext>
            </a:extLst>
          </p:cNvPr>
          <p:cNvSpPr/>
          <p:nvPr/>
        </p:nvSpPr>
        <p:spPr bwMode="white">
          <a:xfrm>
            <a:off x="3444937" y="3520049"/>
            <a:ext cx="523677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E20985-A501-A0E0-D74D-745BB3390F79}"/>
              </a:ext>
            </a:extLst>
          </p:cNvPr>
          <p:cNvSpPr/>
          <p:nvPr/>
        </p:nvSpPr>
        <p:spPr bwMode="white">
          <a:xfrm>
            <a:off x="8529370" y="3520049"/>
            <a:ext cx="533198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55E861-743B-0EBE-A7B7-CF1BA756E374}"/>
              </a:ext>
            </a:extLst>
          </p:cNvPr>
          <p:cNvSpPr/>
          <p:nvPr/>
        </p:nvSpPr>
        <p:spPr bwMode="white">
          <a:xfrm>
            <a:off x="3597279" y="4244114"/>
            <a:ext cx="228513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85FB09-65EB-9B15-7665-9836F45A6D32}"/>
              </a:ext>
            </a:extLst>
          </p:cNvPr>
          <p:cNvSpPr/>
          <p:nvPr/>
        </p:nvSpPr>
        <p:spPr bwMode="white">
          <a:xfrm>
            <a:off x="8529370" y="4244114"/>
            <a:ext cx="542720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E65C43-6A7D-E714-CA68-B46815BAD5AB}"/>
              </a:ext>
            </a:extLst>
          </p:cNvPr>
          <p:cNvSpPr/>
          <p:nvPr/>
        </p:nvSpPr>
        <p:spPr bwMode="white">
          <a:xfrm>
            <a:off x="3444937" y="4977707"/>
            <a:ext cx="485591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0678B1-6A40-D58F-F6AE-0F908B081D0E}"/>
              </a:ext>
            </a:extLst>
          </p:cNvPr>
          <p:cNvSpPr/>
          <p:nvPr/>
        </p:nvSpPr>
        <p:spPr bwMode="white">
          <a:xfrm>
            <a:off x="8529370" y="4977707"/>
            <a:ext cx="533198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694BC-0394-634A-2D27-9B551352D5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2A853-0159-E6FF-FC00-475A9F78DFF6}"/>
              </a:ext>
            </a:extLst>
          </p:cNvPr>
          <p:cNvSpPr/>
          <p:nvPr/>
        </p:nvSpPr>
        <p:spPr bwMode="white">
          <a:xfrm>
            <a:off x="1343472" y="3433758"/>
            <a:ext cx="1232859" cy="35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487BA4-84A4-2C46-A2AC-42C57DFFBEE8}"/>
              </a:ext>
            </a:extLst>
          </p:cNvPr>
          <p:cNvSpPr/>
          <p:nvPr/>
        </p:nvSpPr>
        <p:spPr bwMode="white">
          <a:xfrm>
            <a:off x="1692997" y="3214049"/>
            <a:ext cx="123778" cy="13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AC829F-EF9D-4740-8509-9CF5E98D84CD}"/>
              </a:ext>
            </a:extLst>
          </p:cNvPr>
          <p:cNvSpPr/>
          <p:nvPr/>
        </p:nvSpPr>
        <p:spPr bwMode="white">
          <a:xfrm>
            <a:off x="4367808" y="3445277"/>
            <a:ext cx="1232859" cy="35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8B12DB-EE49-4934-82E2-E3BC99E68E47}"/>
              </a:ext>
            </a:extLst>
          </p:cNvPr>
          <p:cNvSpPr/>
          <p:nvPr/>
        </p:nvSpPr>
        <p:spPr bwMode="white">
          <a:xfrm>
            <a:off x="7104112" y="3645024"/>
            <a:ext cx="1656184" cy="48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BD623C6-9164-4691-AAD6-E219C36F38CC}"/>
              </a:ext>
            </a:extLst>
          </p:cNvPr>
          <p:cNvSpPr/>
          <p:nvPr/>
        </p:nvSpPr>
        <p:spPr bwMode="white">
          <a:xfrm>
            <a:off x="10272464" y="3645024"/>
            <a:ext cx="1232859" cy="35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4954EE-0B07-40D4-B37D-4C6E141F491C}"/>
              </a:ext>
            </a:extLst>
          </p:cNvPr>
          <p:cNvSpPr/>
          <p:nvPr/>
        </p:nvSpPr>
        <p:spPr bwMode="white">
          <a:xfrm>
            <a:off x="7932205" y="3347352"/>
            <a:ext cx="123778" cy="22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3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02BF1-D347-0DD3-F0FD-5BBF7E255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90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018EBDB-6A68-4DEB-9410-1FFDC40885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911424" y="4077072"/>
            <a:ext cx="10776560" cy="211354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93D88-3963-40F1-B66F-D4AF9442FA1A}"/>
              </a:ext>
            </a:extLst>
          </p:cNvPr>
          <p:cNvSpPr/>
          <p:nvPr/>
        </p:nvSpPr>
        <p:spPr bwMode="white">
          <a:xfrm>
            <a:off x="1187544" y="5262954"/>
            <a:ext cx="2332745" cy="24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5E93C1-093F-4435-AB2C-B867FF334E28}"/>
              </a:ext>
            </a:extLst>
          </p:cNvPr>
          <p:cNvSpPr/>
          <p:nvPr/>
        </p:nvSpPr>
        <p:spPr bwMode="white">
          <a:xfrm>
            <a:off x="1197066" y="5741132"/>
            <a:ext cx="2485088" cy="2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37F483-C30C-4F0F-9608-1DB8CD0CD1A6}"/>
              </a:ext>
            </a:extLst>
          </p:cNvPr>
          <p:cNvSpPr/>
          <p:nvPr/>
        </p:nvSpPr>
        <p:spPr bwMode="white">
          <a:xfrm>
            <a:off x="6148199" y="5262954"/>
            <a:ext cx="2066146" cy="24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1C06E1-58B1-4B97-9138-DECC213F43FE}"/>
              </a:ext>
            </a:extLst>
          </p:cNvPr>
          <p:cNvSpPr/>
          <p:nvPr/>
        </p:nvSpPr>
        <p:spPr bwMode="white">
          <a:xfrm>
            <a:off x="8461902" y="5262954"/>
            <a:ext cx="2332745" cy="24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B842F7-1C1D-4D03-9227-C0B86829113E}"/>
              </a:ext>
            </a:extLst>
          </p:cNvPr>
          <p:cNvSpPr/>
          <p:nvPr/>
        </p:nvSpPr>
        <p:spPr bwMode="white">
          <a:xfrm>
            <a:off x="6167242" y="5741132"/>
            <a:ext cx="2342267" cy="2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39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B72F2-0002-7D81-9E64-1C0EA5797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54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21D00-8763-BF88-9590-8DA6259F89CA}"/>
              </a:ext>
            </a:extLst>
          </p:cNvPr>
          <p:cNvSpPr/>
          <p:nvPr/>
        </p:nvSpPr>
        <p:spPr bwMode="white">
          <a:xfrm>
            <a:off x="2130982" y="2985587"/>
            <a:ext cx="209471" cy="2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A47A75-9302-42DE-B990-7F3F9E28D417}"/>
              </a:ext>
            </a:extLst>
          </p:cNvPr>
          <p:cNvSpPr/>
          <p:nvPr/>
        </p:nvSpPr>
        <p:spPr bwMode="white">
          <a:xfrm>
            <a:off x="4616070" y="2985587"/>
            <a:ext cx="209471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F4C063-9B99-CBCB-548C-0AA0CDB750D0}"/>
              </a:ext>
            </a:extLst>
          </p:cNvPr>
          <p:cNvSpPr/>
          <p:nvPr/>
        </p:nvSpPr>
        <p:spPr bwMode="white">
          <a:xfrm>
            <a:off x="6453702" y="2985587"/>
            <a:ext cx="218991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914E4E-B172-75B9-AD2C-89755F886AC3}"/>
              </a:ext>
            </a:extLst>
          </p:cNvPr>
          <p:cNvSpPr/>
          <p:nvPr/>
        </p:nvSpPr>
        <p:spPr bwMode="white">
          <a:xfrm>
            <a:off x="9576725" y="2985587"/>
            <a:ext cx="218992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D113CB-75C8-80B8-5243-4CC23EDBFB3D}"/>
              </a:ext>
            </a:extLst>
          </p:cNvPr>
          <p:cNvSpPr/>
          <p:nvPr/>
        </p:nvSpPr>
        <p:spPr bwMode="white">
          <a:xfrm>
            <a:off x="1493047" y="3433126"/>
            <a:ext cx="209471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DDFA68-56B5-C135-B051-5CA3B6B65A66}"/>
              </a:ext>
            </a:extLst>
          </p:cNvPr>
          <p:cNvSpPr/>
          <p:nvPr/>
        </p:nvSpPr>
        <p:spPr bwMode="white">
          <a:xfrm>
            <a:off x="3968614" y="3433126"/>
            <a:ext cx="218992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9B89F1-6BEE-741E-ED16-0872F2203081}"/>
              </a:ext>
            </a:extLst>
          </p:cNvPr>
          <p:cNvSpPr/>
          <p:nvPr/>
        </p:nvSpPr>
        <p:spPr bwMode="white">
          <a:xfrm>
            <a:off x="7091637" y="3433126"/>
            <a:ext cx="218992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CAF086-C79F-AE18-5B76-5ED9F196A949}"/>
              </a:ext>
            </a:extLst>
          </p:cNvPr>
          <p:cNvSpPr/>
          <p:nvPr/>
        </p:nvSpPr>
        <p:spPr bwMode="white">
          <a:xfrm>
            <a:off x="8938790" y="3433126"/>
            <a:ext cx="218992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BCCD0C-993E-EE6C-A933-C1607D44D695}"/>
              </a:ext>
            </a:extLst>
          </p:cNvPr>
          <p:cNvSpPr/>
          <p:nvPr/>
        </p:nvSpPr>
        <p:spPr bwMode="white">
          <a:xfrm>
            <a:off x="3549672" y="3880664"/>
            <a:ext cx="142821" cy="2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46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2025-07-23T23:03:05Z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