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4CB73A-4B7C-436D-916A-BB365922A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867025"/>
            <a:ext cx="82105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7F98A-92C0-1E50-3232-0295772904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01"/>
          <a:stretch/>
        </p:blipFill>
        <p:spPr>
          <a:xfrm>
            <a:off x="360000" y="1224000"/>
            <a:ext cx="11340000" cy="148492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39E4DB1-4F4C-498C-8518-7130AACBAC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24"/>
          <a:stretch/>
        </p:blipFill>
        <p:spPr>
          <a:xfrm>
            <a:off x="360000" y="2636912"/>
            <a:ext cx="11340000" cy="20565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D33B42B-4BC9-4C2F-ABBD-054BA4F21B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1616"/>
          <a:stretch/>
        </p:blipFill>
        <p:spPr>
          <a:xfrm>
            <a:off x="2495600" y="2708920"/>
            <a:ext cx="3026964" cy="1984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F6741-624B-642B-9F00-7539CB5CF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49CFE-46C7-2DCC-38EF-C9246FC6F5CB}"/>
              </a:ext>
            </a:extLst>
          </p:cNvPr>
          <p:cNvSpPr/>
          <p:nvPr/>
        </p:nvSpPr>
        <p:spPr bwMode="white">
          <a:xfrm>
            <a:off x="683727" y="1862393"/>
            <a:ext cx="1104483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EEDA9-7124-ED07-13F5-231F3C825323}"/>
              </a:ext>
            </a:extLst>
          </p:cNvPr>
          <p:cNvSpPr/>
          <p:nvPr/>
        </p:nvSpPr>
        <p:spPr bwMode="white">
          <a:xfrm>
            <a:off x="2007204" y="1862393"/>
            <a:ext cx="259934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C0784-10FD-8FA2-A819-1816F74B45F9}"/>
              </a:ext>
            </a:extLst>
          </p:cNvPr>
          <p:cNvSpPr/>
          <p:nvPr/>
        </p:nvSpPr>
        <p:spPr bwMode="white">
          <a:xfrm>
            <a:off x="664685" y="2357863"/>
            <a:ext cx="3284886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128AC2-093A-F880-7828-CD9D61A202C1}"/>
              </a:ext>
            </a:extLst>
          </p:cNvPr>
          <p:cNvSpPr/>
          <p:nvPr/>
        </p:nvSpPr>
        <p:spPr bwMode="white">
          <a:xfrm>
            <a:off x="3425894" y="2853332"/>
            <a:ext cx="647455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6EDD1A-C964-5952-E29C-786AF57A9075}"/>
              </a:ext>
            </a:extLst>
          </p:cNvPr>
          <p:cNvSpPr/>
          <p:nvPr/>
        </p:nvSpPr>
        <p:spPr bwMode="white">
          <a:xfrm>
            <a:off x="5311133" y="2853332"/>
            <a:ext cx="647455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3AF9342-6756-4748-AFBD-D24919363B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24"/>
          <a:stretch/>
        </p:blipFill>
        <p:spPr>
          <a:xfrm>
            <a:off x="288588" y="4005064"/>
            <a:ext cx="11340000" cy="205658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BAFB709-0B50-46CD-B12B-6290855A19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1616"/>
          <a:stretch/>
        </p:blipFill>
        <p:spPr>
          <a:xfrm>
            <a:off x="2386138" y="4077072"/>
            <a:ext cx="2924995" cy="191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D719D-BF6B-FDD2-424D-B5FD2F6BE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A39E09-79B7-F8A9-EF72-3CB53B6F552C}"/>
              </a:ext>
            </a:extLst>
          </p:cNvPr>
          <p:cNvSpPr/>
          <p:nvPr/>
        </p:nvSpPr>
        <p:spPr bwMode="white">
          <a:xfrm>
            <a:off x="8138992" y="3178049"/>
            <a:ext cx="466549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A37AE9-DFCE-EBE5-C1C9-AF28D4546203}"/>
              </a:ext>
            </a:extLst>
          </p:cNvPr>
          <p:cNvSpPr/>
          <p:nvPr/>
        </p:nvSpPr>
        <p:spPr bwMode="white">
          <a:xfrm>
            <a:off x="9043526" y="3178049"/>
            <a:ext cx="466549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36F50-6A0E-96C1-B280-D9AC1E44D9E9}"/>
              </a:ext>
            </a:extLst>
          </p:cNvPr>
          <p:cNvSpPr/>
          <p:nvPr/>
        </p:nvSpPr>
        <p:spPr bwMode="white">
          <a:xfrm>
            <a:off x="9948060" y="3178049"/>
            <a:ext cx="466549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2EF7C-D392-A744-B20A-B9D64DC8CD9F}"/>
              </a:ext>
            </a:extLst>
          </p:cNvPr>
          <p:cNvSpPr/>
          <p:nvPr/>
        </p:nvSpPr>
        <p:spPr bwMode="white">
          <a:xfrm>
            <a:off x="10852594" y="3178049"/>
            <a:ext cx="457027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687A23-022D-B8B8-D907-A8040B8CA8D6}"/>
              </a:ext>
            </a:extLst>
          </p:cNvPr>
          <p:cNvSpPr/>
          <p:nvPr/>
        </p:nvSpPr>
        <p:spPr bwMode="white">
          <a:xfrm>
            <a:off x="7339192" y="3717032"/>
            <a:ext cx="629015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B141E99-C9DF-40EC-B73B-5D99D8956F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74"/>
          <a:stretch/>
        </p:blipFill>
        <p:spPr>
          <a:xfrm>
            <a:off x="911424" y="4221088"/>
            <a:ext cx="8598651" cy="24651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E6FD87-1F28-445A-9BBD-6144863CD1D2}"/>
              </a:ext>
            </a:extLst>
          </p:cNvPr>
          <p:cNvSpPr/>
          <p:nvPr/>
        </p:nvSpPr>
        <p:spPr bwMode="white">
          <a:xfrm>
            <a:off x="1127448" y="4752794"/>
            <a:ext cx="2952328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557E8E-9004-41E7-ACC4-B3EA69F0F4EF}"/>
              </a:ext>
            </a:extLst>
          </p:cNvPr>
          <p:cNvSpPr/>
          <p:nvPr/>
        </p:nvSpPr>
        <p:spPr bwMode="white">
          <a:xfrm>
            <a:off x="1127448" y="5256850"/>
            <a:ext cx="2880320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FC8753-236C-48A7-805A-5F2F6831CF49}"/>
              </a:ext>
            </a:extLst>
          </p:cNvPr>
          <p:cNvSpPr/>
          <p:nvPr/>
        </p:nvSpPr>
        <p:spPr bwMode="white">
          <a:xfrm>
            <a:off x="1127448" y="5805264"/>
            <a:ext cx="2016224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6BDAC5-5DD7-4695-ADEF-2C9E3DAB8A62}"/>
              </a:ext>
            </a:extLst>
          </p:cNvPr>
          <p:cNvSpPr/>
          <p:nvPr/>
        </p:nvSpPr>
        <p:spPr bwMode="white">
          <a:xfrm>
            <a:off x="3143672" y="5805264"/>
            <a:ext cx="2736304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6ACE7E-A9E1-4014-90B8-129BC9618B4C}"/>
              </a:ext>
            </a:extLst>
          </p:cNvPr>
          <p:cNvSpPr/>
          <p:nvPr/>
        </p:nvSpPr>
        <p:spPr bwMode="white">
          <a:xfrm>
            <a:off x="1127448" y="6309320"/>
            <a:ext cx="5616624" cy="40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60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BA1C0-B742-946C-37A2-BE73654BA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2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5799A3-CB8D-05DE-A201-D8B71B8DB716}"/>
              </a:ext>
            </a:extLst>
          </p:cNvPr>
          <p:cNvSpPr/>
          <p:nvPr/>
        </p:nvSpPr>
        <p:spPr bwMode="white">
          <a:xfrm>
            <a:off x="893198" y="3400443"/>
            <a:ext cx="2332745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6495C0-ECA9-1E04-3F98-8C677CA520B3}"/>
              </a:ext>
            </a:extLst>
          </p:cNvPr>
          <p:cNvSpPr/>
          <p:nvPr/>
        </p:nvSpPr>
        <p:spPr bwMode="white">
          <a:xfrm>
            <a:off x="3473500" y="3284984"/>
            <a:ext cx="3414588" cy="48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993100-3468-DEDB-C460-7CDD00DF3789}"/>
              </a:ext>
            </a:extLst>
          </p:cNvPr>
          <p:cNvSpPr/>
          <p:nvPr/>
        </p:nvSpPr>
        <p:spPr bwMode="white">
          <a:xfrm>
            <a:off x="912241" y="3887280"/>
            <a:ext cx="2742166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4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