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68" autoAdjust="0"/>
    <p:restoredTop sz="94660"/>
  </p:normalViewPr>
  <p:slideViewPr>
    <p:cSldViewPr showGuides="1">
      <p:cViewPr varScale="1">
        <p:scale>
          <a:sx n="64" d="100"/>
          <a:sy n="64" d="100"/>
        </p:scale>
        <p:origin x="63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C02CE1-40A3-4C28-94E0-749FF34AD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833687"/>
            <a:ext cx="102965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C5744-1746-6F18-5C2E-50165CB6F9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90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FAEE06-1F86-4ECD-0F4A-D1DC4B855E72}"/>
              </a:ext>
            </a:extLst>
          </p:cNvPr>
          <p:cNvSpPr/>
          <p:nvPr/>
        </p:nvSpPr>
        <p:spPr bwMode="white">
          <a:xfrm>
            <a:off x="1415480" y="4848194"/>
            <a:ext cx="2162756" cy="54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C0FFC3-BF39-4903-6B2C-EF1BBA136726}"/>
              </a:ext>
            </a:extLst>
          </p:cNvPr>
          <p:cNvSpPr/>
          <p:nvPr/>
        </p:nvSpPr>
        <p:spPr bwMode="white">
          <a:xfrm>
            <a:off x="4223792" y="4886342"/>
            <a:ext cx="1976238" cy="50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952E76-4F00-E329-C39B-EF351918235C}"/>
              </a:ext>
            </a:extLst>
          </p:cNvPr>
          <p:cNvSpPr/>
          <p:nvPr/>
        </p:nvSpPr>
        <p:spPr bwMode="white">
          <a:xfrm>
            <a:off x="7272114" y="4797152"/>
            <a:ext cx="1976238" cy="6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B18A0A-A99C-388F-45A0-9584F8F716A2}"/>
              </a:ext>
            </a:extLst>
          </p:cNvPr>
          <p:cNvSpPr/>
          <p:nvPr/>
        </p:nvSpPr>
        <p:spPr bwMode="white">
          <a:xfrm>
            <a:off x="9595768" y="5157192"/>
            <a:ext cx="1756816" cy="50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6A56C-FF7E-2865-C1DD-86D5E755F5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2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1A22B5-7770-F3E3-D6A3-6AEE4E04AC2F}"/>
              </a:ext>
            </a:extLst>
          </p:cNvPr>
          <p:cNvSpPr/>
          <p:nvPr/>
        </p:nvSpPr>
        <p:spPr bwMode="white">
          <a:xfrm>
            <a:off x="9795717" y="3212976"/>
            <a:ext cx="1075919" cy="57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84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023D6-2931-6FA0-F66A-88D904DD22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8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9C9DE2-3859-B642-3C37-B3CD3CD69653}"/>
              </a:ext>
            </a:extLst>
          </p:cNvPr>
          <p:cNvSpPr/>
          <p:nvPr/>
        </p:nvSpPr>
        <p:spPr bwMode="white">
          <a:xfrm>
            <a:off x="10416480" y="3140968"/>
            <a:ext cx="750515" cy="61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51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65DFB-D0EA-FE01-5007-AB0147787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70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73B2290-6681-466E-98D2-CA1FE8B6D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24944"/>
            <a:ext cx="4536504" cy="148078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CA36191-A3E0-4045-99EC-F6C7FA9008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9778" y="3573016"/>
            <a:ext cx="1444494" cy="82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3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2025-07-23T15:52:46Z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