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30" r:id="rId4"/>
    <p:sldId id="329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6470" y="2557145"/>
            <a:ext cx="10258425" cy="17430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42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26246" y="2252820"/>
            <a:ext cx="228513" cy="247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01712" y="2252820"/>
            <a:ext cx="228513" cy="247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77178" y="2252820"/>
            <a:ext cx="228513" cy="247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52644" y="2252820"/>
            <a:ext cx="228514" cy="247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07153" y="3043488"/>
            <a:ext cx="409420" cy="25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82619" y="3043488"/>
            <a:ext cx="399899" cy="25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77178" y="3043488"/>
            <a:ext cx="409420" cy="25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833551" y="3043488"/>
            <a:ext cx="409420" cy="25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045289" y="3843681"/>
            <a:ext cx="390377" cy="247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901712" y="3843681"/>
            <a:ext cx="409420" cy="247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777178" y="3843681"/>
            <a:ext cx="409420" cy="247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652644" y="3843681"/>
            <a:ext cx="228514" cy="247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845340" y="4643875"/>
            <a:ext cx="409420" cy="247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730327" y="4643875"/>
            <a:ext cx="399899" cy="247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596272" y="4643875"/>
            <a:ext cx="409420" cy="247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843073" y="4643875"/>
            <a:ext cx="390377" cy="247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011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6549" y="3094227"/>
            <a:ext cx="1447254" cy="248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02015" y="3065601"/>
            <a:ext cx="1266347" cy="286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77481" y="3094227"/>
            <a:ext cx="1256825" cy="248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43425" y="3094227"/>
            <a:ext cx="1266347" cy="248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6549" y="3895753"/>
            <a:ext cx="552241" cy="238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02015" y="3886211"/>
            <a:ext cx="723627" cy="257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577481" y="3886211"/>
            <a:ext cx="542720" cy="257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443425" y="3895753"/>
            <a:ext cx="552241" cy="248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725" y="4364710"/>
            <a:ext cx="11340000" cy="2298857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788639" y="5433058"/>
            <a:ext cx="1637682" cy="257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673626" y="5433058"/>
            <a:ext cx="1447254" cy="257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558614" y="5423519"/>
            <a:ext cx="1075919" cy="267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424558" y="5433058"/>
            <a:ext cx="1266347" cy="257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88639" y="6234319"/>
            <a:ext cx="742670" cy="248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673626" y="6234319"/>
            <a:ext cx="723627" cy="248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549092" y="6234319"/>
            <a:ext cx="733148" cy="248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424558" y="6234319"/>
            <a:ext cx="733148" cy="248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66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26146" y="3261954"/>
            <a:ext cx="209471" cy="247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34206" y="3271477"/>
            <a:ext cx="390377" cy="238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45088" y="4185700"/>
            <a:ext cx="390377" cy="238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53400" y="4195223"/>
            <a:ext cx="371335" cy="238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54811" y="4652334"/>
            <a:ext cx="2389874" cy="285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72680" y="4592955"/>
            <a:ext cx="2199640" cy="335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66</cp:revision>
  <dcterms:created xsi:type="dcterms:W3CDTF">2015-09-16T06:44:00Z</dcterms:created>
  <dcterms:modified xsi:type="dcterms:W3CDTF">2025-07-30T06:20:52Z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