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6" autoAdjust="0"/>
    <p:restoredTop sz="94660"/>
  </p:normalViewPr>
  <p:slideViewPr>
    <p:cSldViewPr showGuides="1">
      <p:cViewPr>
        <p:scale>
          <a:sx n="80" d="100"/>
          <a:sy n="80" d="100"/>
        </p:scale>
        <p:origin x="42" y="-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91B0FAC-C6EF-402A-AB25-8EC54E835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852737"/>
            <a:ext cx="1024890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3AB01-A213-9608-C870-B987006C1E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32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BA5CDEE-875A-4305-9E0C-C6A374183E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/>
        </p:blipFill>
        <p:spPr>
          <a:xfrm>
            <a:off x="911424" y="4035442"/>
            <a:ext cx="10056480" cy="162580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D88275-5984-4DC0-8A81-129F5CBB1A9F}"/>
              </a:ext>
            </a:extLst>
          </p:cNvPr>
          <p:cNvSpPr/>
          <p:nvPr/>
        </p:nvSpPr>
        <p:spPr bwMode="white">
          <a:xfrm>
            <a:off x="3729761" y="4169331"/>
            <a:ext cx="371335" cy="22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2AD377-6D96-40E6-BEFD-D87EC86879B3}"/>
              </a:ext>
            </a:extLst>
          </p:cNvPr>
          <p:cNvSpPr/>
          <p:nvPr/>
        </p:nvSpPr>
        <p:spPr bwMode="white">
          <a:xfrm>
            <a:off x="2644320" y="4666637"/>
            <a:ext cx="971183" cy="28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B56003-180C-44E7-ADBC-888B20FAF1D7}"/>
              </a:ext>
            </a:extLst>
          </p:cNvPr>
          <p:cNvSpPr/>
          <p:nvPr/>
        </p:nvSpPr>
        <p:spPr bwMode="white">
          <a:xfrm>
            <a:off x="7214597" y="4666637"/>
            <a:ext cx="1275870" cy="29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04BF04-C658-484D-ACCE-366C76943CF6}"/>
              </a:ext>
            </a:extLst>
          </p:cNvPr>
          <p:cNvSpPr/>
          <p:nvPr/>
        </p:nvSpPr>
        <p:spPr bwMode="white">
          <a:xfrm>
            <a:off x="6119635" y="5202197"/>
            <a:ext cx="971183" cy="28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CB3FB-8EA9-61CE-9CC5-095A97E9BA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87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345A48-F947-FC18-2260-3CC707B7FD60}"/>
              </a:ext>
            </a:extLst>
          </p:cNvPr>
          <p:cNvSpPr/>
          <p:nvPr/>
        </p:nvSpPr>
        <p:spPr bwMode="white">
          <a:xfrm>
            <a:off x="4863627" y="3341645"/>
            <a:ext cx="352292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6BBEA8-353D-E251-2100-0D230924253F}"/>
              </a:ext>
            </a:extLst>
          </p:cNvPr>
          <p:cNvSpPr/>
          <p:nvPr/>
        </p:nvSpPr>
        <p:spPr bwMode="white">
          <a:xfrm>
            <a:off x="9757632" y="3341645"/>
            <a:ext cx="352292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D68B04-384A-E1A5-9AA5-D75CB8DB1BFE}"/>
              </a:ext>
            </a:extLst>
          </p:cNvPr>
          <p:cNvSpPr/>
          <p:nvPr/>
        </p:nvSpPr>
        <p:spPr bwMode="white">
          <a:xfrm>
            <a:off x="1550176" y="3847210"/>
            <a:ext cx="952141" cy="2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5DA4D3-1F71-7C26-48DC-8ECC29616D4A}"/>
              </a:ext>
            </a:extLst>
          </p:cNvPr>
          <p:cNvSpPr/>
          <p:nvPr/>
        </p:nvSpPr>
        <p:spPr bwMode="white">
          <a:xfrm>
            <a:off x="6748866" y="3837671"/>
            <a:ext cx="656977" cy="2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6C22BD-CD0A-E257-15B9-C0CA943C0C07}"/>
              </a:ext>
            </a:extLst>
          </p:cNvPr>
          <p:cNvSpPr/>
          <p:nvPr/>
        </p:nvSpPr>
        <p:spPr bwMode="white">
          <a:xfrm>
            <a:off x="5653904" y="4381391"/>
            <a:ext cx="952141" cy="2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41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433CBE-0C16-1960-980A-F4CE20ACDC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90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8A8E46-FA45-6D22-F38B-C67F806177EF}"/>
              </a:ext>
            </a:extLst>
          </p:cNvPr>
          <p:cNvSpPr/>
          <p:nvPr/>
        </p:nvSpPr>
        <p:spPr bwMode="white">
          <a:xfrm>
            <a:off x="4168564" y="4332187"/>
            <a:ext cx="371335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FE3ED0-3FC3-4972-E51A-2DFF5A6992D9}"/>
              </a:ext>
            </a:extLst>
          </p:cNvPr>
          <p:cNvSpPr/>
          <p:nvPr/>
        </p:nvSpPr>
        <p:spPr bwMode="white">
          <a:xfrm>
            <a:off x="6082367" y="4332187"/>
            <a:ext cx="352292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2E3C74-8E4D-E9E5-903F-7C4C948C470E}"/>
              </a:ext>
            </a:extLst>
          </p:cNvPr>
          <p:cNvSpPr/>
          <p:nvPr/>
        </p:nvSpPr>
        <p:spPr bwMode="white">
          <a:xfrm>
            <a:off x="7662921" y="4332187"/>
            <a:ext cx="352291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6A0892-8F95-BBC5-CB3C-BAEB3497280B}"/>
              </a:ext>
            </a:extLst>
          </p:cNvPr>
          <p:cNvSpPr/>
          <p:nvPr/>
        </p:nvSpPr>
        <p:spPr bwMode="white">
          <a:xfrm>
            <a:off x="9395818" y="4332187"/>
            <a:ext cx="352292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5BA40B7-4197-4416-96D2-0BC79824C5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 b="84303"/>
          <a:stretch/>
        </p:blipFill>
        <p:spPr>
          <a:xfrm>
            <a:off x="936064" y="4968416"/>
            <a:ext cx="10848568" cy="4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85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DCBBE-13C3-60DD-7345-181B1C71A1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97" r="4334"/>
          <a:stretch/>
        </p:blipFill>
        <p:spPr>
          <a:xfrm>
            <a:off x="360000" y="1268760"/>
            <a:ext cx="10848568" cy="256074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6C1E9C-8E44-872C-185A-8DECC3582D69}"/>
              </a:ext>
            </a:extLst>
          </p:cNvPr>
          <p:cNvSpPr/>
          <p:nvPr/>
        </p:nvSpPr>
        <p:spPr bwMode="white">
          <a:xfrm>
            <a:off x="3978136" y="1401366"/>
            <a:ext cx="666498" cy="27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387201-8630-1665-0418-111778F6F65D}"/>
              </a:ext>
            </a:extLst>
          </p:cNvPr>
          <p:cNvSpPr/>
          <p:nvPr/>
        </p:nvSpPr>
        <p:spPr bwMode="white">
          <a:xfrm>
            <a:off x="693249" y="2924944"/>
            <a:ext cx="3170503" cy="38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3DF59B-B9C5-2B8A-ECB8-C6C90E51FADD}"/>
              </a:ext>
            </a:extLst>
          </p:cNvPr>
          <p:cNvSpPr/>
          <p:nvPr/>
        </p:nvSpPr>
        <p:spPr bwMode="white">
          <a:xfrm>
            <a:off x="693249" y="3356992"/>
            <a:ext cx="2594439" cy="38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F643FE-444E-4D05-985B-5CFAF3D8335F}"/>
              </a:ext>
            </a:extLst>
          </p:cNvPr>
          <p:cNvSpPr/>
          <p:nvPr/>
        </p:nvSpPr>
        <p:spPr bwMode="white">
          <a:xfrm>
            <a:off x="3935760" y="2924944"/>
            <a:ext cx="7563681" cy="38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EDC760-251C-4757-A4AB-816340453848}"/>
              </a:ext>
            </a:extLst>
          </p:cNvPr>
          <p:cNvSpPr/>
          <p:nvPr/>
        </p:nvSpPr>
        <p:spPr bwMode="white">
          <a:xfrm>
            <a:off x="3359696" y="3399778"/>
            <a:ext cx="2160240" cy="38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42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2025-07-24T01:21:13Z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