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2638425"/>
            <a:ext cx="10353675" cy="1581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8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254286"/>
            <a:ext cx="590327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2254286"/>
            <a:ext cx="580806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2254286"/>
            <a:ext cx="590327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2254286"/>
            <a:ext cx="409420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6246" y="3055620"/>
            <a:ext cx="590327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0806" y="3055620"/>
            <a:ext cx="40942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365" y="3055620"/>
            <a:ext cx="40942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9924" y="3055620"/>
            <a:ext cx="40942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3847414"/>
            <a:ext cx="409420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30327" y="3847414"/>
            <a:ext cx="399899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5365" y="3847414"/>
            <a:ext cx="409420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09924" y="3847414"/>
            <a:ext cx="409420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45289" y="4648748"/>
            <a:ext cx="571284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30327" y="4648748"/>
            <a:ext cx="399899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15365" y="4648748"/>
            <a:ext cx="40942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09924" y="4648748"/>
            <a:ext cx="40942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2282150"/>
            <a:ext cx="399899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605" y="2193925"/>
            <a:ext cx="62928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0075" y="3969471"/>
            <a:ext cx="409420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3850" y="3879215"/>
            <a:ext cx="50673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7808" y="3969471"/>
            <a:ext cx="409420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62821" y="3969471"/>
            <a:ext cx="409420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3198" y="5056220"/>
            <a:ext cx="409420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64382" y="5065753"/>
            <a:ext cx="371335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78438" y="5056220"/>
            <a:ext cx="39989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10931" y="5056220"/>
            <a:ext cx="39989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53551" y="5056220"/>
            <a:ext cx="39989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86649" y="5056220"/>
            <a:ext cx="409420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7657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883410" y="2466975"/>
            <a:ext cx="333375" cy="2749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5320665" y="2358390"/>
            <a:ext cx="381000" cy="4502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8786495" y="2358390"/>
            <a:ext cx="381000" cy="4502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1864360" y="3235325"/>
            <a:ext cx="381000" cy="4502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320665" y="3235325"/>
            <a:ext cx="381000" cy="4502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8786495" y="3248660"/>
            <a:ext cx="390525" cy="4349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180" y="4126230"/>
            <a:ext cx="256413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8990" y="4100830"/>
            <a:ext cx="293878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