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0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98DFA25-154C-44B4-843C-6EE1EBB8F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890837"/>
            <a:ext cx="1077277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2C0CC-99F6-FD07-3A6C-A7A8A8B8D2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98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6502D4-A402-F6CC-7558-907D5E690F64}"/>
              </a:ext>
            </a:extLst>
          </p:cNvPr>
          <p:cNvSpPr/>
          <p:nvPr/>
        </p:nvSpPr>
        <p:spPr bwMode="white">
          <a:xfrm>
            <a:off x="9348211" y="5034636"/>
            <a:ext cx="323727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4B2DB-E7E5-71E2-14D5-84D0B87552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79"/>
          <a:stretch/>
        </p:blipFill>
        <p:spPr>
          <a:xfrm>
            <a:off x="360000" y="1224000"/>
            <a:ext cx="11340000" cy="69283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5EDED63-07C1-4DCE-85D1-A5481A03B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16832"/>
            <a:ext cx="9721080" cy="2596261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68E9222-CE2F-4E01-B18A-793E0209E864}"/>
              </a:ext>
            </a:extLst>
          </p:cNvPr>
          <p:cNvCxnSpPr>
            <a:cxnSpLocks/>
          </p:cNvCxnSpPr>
          <p:nvPr/>
        </p:nvCxnSpPr>
        <p:spPr>
          <a:xfrm>
            <a:off x="5217434" y="3068960"/>
            <a:ext cx="1598646" cy="57606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6CDF009-45F5-4197-A75F-F9330FED64F5}"/>
              </a:ext>
            </a:extLst>
          </p:cNvPr>
          <p:cNvCxnSpPr>
            <a:cxnSpLocks/>
          </p:cNvCxnSpPr>
          <p:nvPr/>
        </p:nvCxnSpPr>
        <p:spPr>
          <a:xfrm>
            <a:off x="6960096" y="3068960"/>
            <a:ext cx="1512168" cy="57606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2122196-9ECD-43C9-942A-2F1CE26CD681}"/>
              </a:ext>
            </a:extLst>
          </p:cNvPr>
          <p:cNvCxnSpPr>
            <a:cxnSpLocks/>
          </p:cNvCxnSpPr>
          <p:nvPr/>
        </p:nvCxnSpPr>
        <p:spPr>
          <a:xfrm flipH="1">
            <a:off x="5447928" y="3101354"/>
            <a:ext cx="3002631" cy="54367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CDC213A-EAD7-45DB-BC25-583F84162BCC}"/>
              </a:ext>
            </a:extLst>
          </p:cNvPr>
          <p:cNvCxnSpPr>
            <a:cxnSpLocks/>
          </p:cNvCxnSpPr>
          <p:nvPr/>
        </p:nvCxnSpPr>
        <p:spPr>
          <a:xfrm>
            <a:off x="10207691" y="3068960"/>
            <a:ext cx="0" cy="68768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67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B2600-62F1-35B6-1C8A-27C2DC6AD3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05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D40E55-072A-DBE4-71C3-2C6C5B253121}"/>
              </a:ext>
            </a:extLst>
          </p:cNvPr>
          <p:cNvSpPr/>
          <p:nvPr/>
        </p:nvSpPr>
        <p:spPr bwMode="white">
          <a:xfrm>
            <a:off x="5425390" y="3092211"/>
            <a:ext cx="314206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8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F4D3D-A661-91E8-2E37-BD13DD4873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1096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6566ED65-00C8-4CEB-B3F9-9361E9216D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/>
        </p:blipFill>
        <p:spPr>
          <a:xfrm>
            <a:off x="911424" y="4437112"/>
            <a:ext cx="9408408" cy="206748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3EE461-72BF-48CE-963C-95BD4406A18D}"/>
              </a:ext>
            </a:extLst>
          </p:cNvPr>
          <p:cNvSpPr/>
          <p:nvPr/>
        </p:nvSpPr>
        <p:spPr bwMode="white">
          <a:xfrm>
            <a:off x="6647424" y="4437112"/>
            <a:ext cx="504055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88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2025-07-23T15:13:06Z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