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8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8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161B36-1E30-4BD2-86D9-57A7C3883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466975"/>
            <a:ext cx="10944225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F7E56-EE5A-A961-03EF-23C0E1FD75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30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FB2949-F8E0-8A41-3CA8-1D3BDBAD3C69}"/>
              </a:ext>
            </a:extLst>
          </p:cNvPr>
          <p:cNvSpPr/>
          <p:nvPr/>
        </p:nvSpPr>
        <p:spPr bwMode="white">
          <a:xfrm>
            <a:off x="2359496" y="3852068"/>
            <a:ext cx="685541" cy="22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2C8489-4357-C46B-539E-0561291EE45E}"/>
              </a:ext>
            </a:extLst>
          </p:cNvPr>
          <p:cNvSpPr/>
          <p:nvPr/>
        </p:nvSpPr>
        <p:spPr bwMode="white">
          <a:xfrm>
            <a:off x="5634861" y="3833024"/>
            <a:ext cx="780755" cy="22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77E7D1-B940-F523-10F5-41ECE0BED39D}"/>
              </a:ext>
            </a:extLst>
          </p:cNvPr>
          <p:cNvSpPr/>
          <p:nvPr/>
        </p:nvSpPr>
        <p:spPr bwMode="white">
          <a:xfrm>
            <a:off x="9091133" y="3833024"/>
            <a:ext cx="685541" cy="23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BDB4EB-28A6-7A1B-83A3-E2483DF79E4E}"/>
              </a:ext>
            </a:extLst>
          </p:cNvPr>
          <p:cNvSpPr/>
          <p:nvPr/>
        </p:nvSpPr>
        <p:spPr bwMode="white">
          <a:xfrm>
            <a:off x="2369017" y="4347211"/>
            <a:ext cx="1294911" cy="29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D0BF45-ACA6-348E-F30A-94E46B1AC241}"/>
              </a:ext>
            </a:extLst>
          </p:cNvPr>
          <p:cNvSpPr/>
          <p:nvPr/>
        </p:nvSpPr>
        <p:spPr bwMode="white">
          <a:xfrm>
            <a:off x="5634861" y="4328167"/>
            <a:ext cx="1285390" cy="29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C855BF-4C10-A8CC-DBD5-56E64442EE53}"/>
              </a:ext>
            </a:extLst>
          </p:cNvPr>
          <p:cNvSpPr/>
          <p:nvPr/>
        </p:nvSpPr>
        <p:spPr bwMode="white">
          <a:xfrm>
            <a:off x="9110176" y="4337689"/>
            <a:ext cx="1285389" cy="29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6B653-AD60-56EC-72C5-D6F79A5FB4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5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2B256-1D8D-860D-6D54-2AB3381BBF16}"/>
              </a:ext>
            </a:extLst>
          </p:cNvPr>
          <p:cNvSpPr/>
          <p:nvPr/>
        </p:nvSpPr>
        <p:spPr bwMode="white">
          <a:xfrm>
            <a:off x="1127448" y="2492896"/>
            <a:ext cx="2088232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85BE9A-982E-3D17-04D1-EC9738C02692}"/>
              </a:ext>
            </a:extLst>
          </p:cNvPr>
          <p:cNvSpPr/>
          <p:nvPr/>
        </p:nvSpPr>
        <p:spPr bwMode="white">
          <a:xfrm>
            <a:off x="3016473" y="2083252"/>
            <a:ext cx="1161612" cy="27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A7067B-F616-2FFC-17C1-14FF30F1FC0E}"/>
              </a:ext>
            </a:extLst>
          </p:cNvPr>
          <p:cNvSpPr/>
          <p:nvPr/>
        </p:nvSpPr>
        <p:spPr bwMode="white">
          <a:xfrm>
            <a:off x="6567959" y="2083252"/>
            <a:ext cx="1161612" cy="27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D21F5C-3FEB-2265-DD64-7DF0F9C59D6A}"/>
              </a:ext>
            </a:extLst>
          </p:cNvPr>
          <p:cNvSpPr/>
          <p:nvPr/>
        </p:nvSpPr>
        <p:spPr bwMode="white">
          <a:xfrm>
            <a:off x="10109924" y="2073705"/>
            <a:ext cx="1313954" cy="28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B6F8519-0FFA-466F-8C6C-4E9B9AD33690}"/>
              </a:ext>
            </a:extLst>
          </p:cNvPr>
          <p:cNvSpPr/>
          <p:nvPr/>
        </p:nvSpPr>
        <p:spPr bwMode="white">
          <a:xfrm>
            <a:off x="4583832" y="2516462"/>
            <a:ext cx="2088232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A0F1F0D-3C59-4D34-9F16-9ADC4B4EFE93}"/>
              </a:ext>
            </a:extLst>
          </p:cNvPr>
          <p:cNvSpPr/>
          <p:nvPr/>
        </p:nvSpPr>
        <p:spPr bwMode="white">
          <a:xfrm>
            <a:off x="8256240" y="2564903"/>
            <a:ext cx="2376264" cy="193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49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906E9-B879-DB0A-6A9A-54CC0AF149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419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784248-2A72-802E-1698-0833F26F5190}"/>
              </a:ext>
            </a:extLst>
          </p:cNvPr>
          <p:cNvSpPr/>
          <p:nvPr/>
        </p:nvSpPr>
        <p:spPr bwMode="white">
          <a:xfrm>
            <a:off x="1216926" y="2091096"/>
            <a:ext cx="2599345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050508-5EDB-E701-8CF1-FCEBD9B1C20D}"/>
              </a:ext>
            </a:extLst>
          </p:cNvPr>
          <p:cNvSpPr/>
          <p:nvPr/>
        </p:nvSpPr>
        <p:spPr bwMode="white">
          <a:xfrm>
            <a:off x="1226448" y="2492896"/>
            <a:ext cx="4221480" cy="4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CC6881E-A91E-404E-A952-4A86975EBB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/>
          <a:stretch/>
        </p:blipFill>
        <p:spPr>
          <a:xfrm>
            <a:off x="911424" y="3604144"/>
            <a:ext cx="6960136" cy="140903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130461-D055-4479-B1B7-A4C424A105C7}"/>
              </a:ext>
            </a:extLst>
          </p:cNvPr>
          <p:cNvSpPr/>
          <p:nvPr/>
        </p:nvSpPr>
        <p:spPr bwMode="white">
          <a:xfrm>
            <a:off x="1206587" y="4198429"/>
            <a:ext cx="2608866" cy="24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AEE76F7-3FC3-423F-A76B-A58F8D9986C8}"/>
              </a:ext>
            </a:extLst>
          </p:cNvPr>
          <p:cNvSpPr/>
          <p:nvPr/>
        </p:nvSpPr>
        <p:spPr bwMode="white">
          <a:xfrm>
            <a:off x="4063010" y="4198429"/>
            <a:ext cx="1809068" cy="23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482518-65CF-4636-B8A2-071096094B5A}"/>
              </a:ext>
            </a:extLst>
          </p:cNvPr>
          <p:cNvSpPr/>
          <p:nvPr/>
        </p:nvSpPr>
        <p:spPr bwMode="white">
          <a:xfrm>
            <a:off x="1216109" y="4677692"/>
            <a:ext cx="856926" cy="25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43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2CDA6-C47E-F903-E6B7-D9568FA0E0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419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695A09-E54C-59C4-CCA0-2C060313B7A2}"/>
              </a:ext>
            </a:extLst>
          </p:cNvPr>
          <p:cNvSpPr/>
          <p:nvPr/>
        </p:nvSpPr>
        <p:spPr bwMode="white">
          <a:xfrm>
            <a:off x="921763" y="2072530"/>
            <a:ext cx="2313702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31895E-CB3E-1DC3-B3AB-933C78D7154A}"/>
              </a:ext>
            </a:extLst>
          </p:cNvPr>
          <p:cNvSpPr/>
          <p:nvPr/>
        </p:nvSpPr>
        <p:spPr bwMode="white">
          <a:xfrm>
            <a:off x="921763" y="2558767"/>
            <a:ext cx="2313702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8CE035-E76B-49AF-7095-2E4901F3799F}"/>
              </a:ext>
            </a:extLst>
          </p:cNvPr>
          <p:cNvSpPr/>
          <p:nvPr/>
        </p:nvSpPr>
        <p:spPr bwMode="white">
          <a:xfrm>
            <a:off x="912241" y="3045003"/>
            <a:ext cx="2751687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69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2025-07-23T23:07:31Z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