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8" r:id="rId4"/>
    <p:sldId id="327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2600325"/>
            <a:ext cx="8343900" cy="1657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3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85" y="2035810"/>
            <a:ext cx="38544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615" y="2035810"/>
            <a:ext cx="69088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4555" y="2035810"/>
            <a:ext cx="69088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7910" y="2035810"/>
            <a:ext cx="96456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6285" y="2732405"/>
            <a:ext cx="69088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39615" y="2732405"/>
            <a:ext cx="38544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34580" y="2732405"/>
            <a:ext cx="65849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47910" y="2732405"/>
            <a:ext cx="96456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85" y="3415030"/>
            <a:ext cx="38544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68800" y="3428365"/>
            <a:ext cx="67500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44080" y="3415030"/>
            <a:ext cx="36957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19360" y="3415030"/>
            <a:ext cx="98044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26285" y="4110990"/>
            <a:ext cx="69088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39615" y="4114800"/>
            <a:ext cx="69088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34580" y="4110990"/>
            <a:ext cx="65849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09835" y="4110990"/>
            <a:ext cx="69088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26285" y="4810760"/>
            <a:ext cx="69088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30115" y="4810760"/>
            <a:ext cx="67500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53605" y="4810760"/>
            <a:ext cx="96456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938385" y="4810760"/>
            <a:ext cx="67500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026285" y="5507355"/>
            <a:ext cx="69088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558665" y="5507355"/>
            <a:ext cx="64262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234555" y="5507355"/>
            <a:ext cx="69088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928860" y="5507355"/>
            <a:ext cx="99695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8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3476" y="3873362"/>
            <a:ext cx="761712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2090" y="3873362"/>
            <a:ext cx="933098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72141" y="3873362"/>
            <a:ext cx="761711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3425" y="4530938"/>
            <a:ext cx="1456775" cy="32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72997" y="4530938"/>
            <a:ext cx="1466297" cy="333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72090" y="4530938"/>
            <a:ext cx="1447254" cy="32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5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735" y="2637155"/>
            <a:ext cx="193421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9900" y="2679065"/>
            <a:ext cx="172974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5250" y="2667000"/>
            <a:ext cx="150368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2315" y="3374390"/>
            <a:ext cx="107315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48480" y="3374390"/>
            <a:ext cx="86995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66050" y="3374390"/>
            <a:ext cx="85979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70" y="4072610"/>
            <a:ext cx="11340000" cy="231428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44500" y="5210810"/>
            <a:ext cx="21602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54475" y="5210810"/>
            <a:ext cx="21488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63155" y="5171440"/>
            <a:ext cx="214884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8955" y="5906135"/>
            <a:ext cx="109601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57980" y="5908675"/>
            <a:ext cx="84709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47610" y="5906135"/>
            <a:ext cx="108458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2025-07-30T06:22:22Z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