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D8F544-6A37-47E8-A39C-F80F9E5CB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86011"/>
            <a:ext cx="11449272" cy="23045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98402-D66B-C00A-16CF-36D4B02BF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2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DEA0D0-96AE-790D-351B-DAE428007B28}"/>
              </a:ext>
            </a:extLst>
          </p:cNvPr>
          <p:cNvSpPr/>
          <p:nvPr/>
        </p:nvSpPr>
        <p:spPr bwMode="white">
          <a:xfrm>
            <a:off x="1464483" y="3881454"/>
            <a:ext cx="314206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0474F3-4270-99CA-0584-B8B8BD76266C}"/>
              </a:ext>
            </a:extLst>
          </p:cNvPr>
          <p:cNvSpPr/>
          <p:nvPr/>
        </p:nvSpPr>
        <p:spPr bwMode="white">
          <a:xfrm>
            <a:off x="10462216" y="3881454"/>
            <a:ext cx="314205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0735F-8D83-FABB-44B0-81DD53A66C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80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253C0-39A7-EE81-B8D2-5E104C812E40}"/>
              </a:ext>
            </a:extLst>
          </p:cNvPr>
          <p:cNvSpPr/>
          <p:nvPr/>
        </p:nvSpPr>
        <p:spPr bwMode="white">
          <a:xfrm>
            <a:off x="2559445" y="2978882"/>
            <a:ext cx="304685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E1CAC8-A4C8-5E31-D4B1-F38B908DC7DA}"/>
              </a:ext>
            </a:extLst>
          </p:cNvPr>
          <p:cNvSpPr/>
          <p:nvPr/>
        </p:nvSpPr>
        <p:spPr bwMode="white">
          <a:xfrm>
            <a:off x="7867790" y="2492895"/>
            <a:ext cx="1618639" cy="7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5D4450-4B39-3E7C-9425-65E75B8AA845}"/>
              </a:ext>
            </a:extLst>
          </p:cNvPr>
          <p:cNvSpPr/>
          <p:nvPr/>
        </p:nvSpPr>
        <p:spPr bwMode="white">
          <a:xfrm>
            <a:off x="1683476" y="3808636"/>
            <a:ext cx="552241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59008E-6249-53C7-D5F2-B0257AE94FFD}"/>
              </a:ext>
            </a:extLst>
          </p:cNvPr>
          <p:cNvSpPr/>
          <p:nvPr/>
        </p:nvSpPr>
        <p:spPr bwMode="white">
          <a:xfrm>
            <a:off x="3502065" y="3989847"/>
            <a:ext cx="295163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421C0EC-33F9-441A-830E-39C3254DD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1" y="2924944"/>
            <a:ext cx="704078" cy="50405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3600BF-A1E4-4BFF-AE43-65192BD2D7DA}"/>
              </a:ext>
            </a:extLst>
          </p:cNvPr>
          <p:cNvSpPr/>
          <p:nvPr/>
        </p:nvSpPr>
        <p:spPr bwMode="white">
          <a:xfrm>
            <a:off x="7320136" y="3356992"/>
            <a:ext cx="1356973" cy="93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344BA3-B3A8-470F-856D-B1E4084195FF}"/>
              </a:ext>
            </a:extLst>
          </p:cNvPr>
          <p:cNvSpPr/>
          <p:nvPr/>
        </p:nvSpPr>
        <p:spPr bwMode="white">
          <a:xfrm>
            <a:off x="9072090" y="3217316"/>
            <a:ext cx="1618639" cy="42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054472A-9519-4EB9-8F5A-8A0DAB3365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91"/>
          <a:stretch/>
        </p:blipFill>
        <p:spPr>
          <a:xfrm>
            <a:off x="1991544" y="4581128"/>
            <a:ext cx="9129733" cy="1449677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E2065B-06D4-4517-B741-A2CA467A72BF}"/>
              </a:ext>
            </a:extLst>
          </p:cNvPr>
          <p:cNvSpPr/>
          <p:nvPr/>
        </p:nvSpPr>
        <p:spPr bwMode="white">
          <a:xfrm>
            <a:off x="5257387" y="4991234"/>
            <a:ext cx="380856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878473F-9C90-4CCE-B0F2-A747EB8ADEC6}"/>
              </a:ext>
            </a:extLst>
          </p:cNvPr>
          <p:cNvSpPr/>
          <p:nvPr/>
        </p:nvSpPr>
        <p:spPr bwMode="white">
          <a:xfrm>
            <a:off x="8494667" y="4981696"/>
            <a:ext cx="552241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FA38AF-7A92-4EA6-AAB1-8195CFA24EC0}"/>
              </a:ext>
            </a:extLst>
          </p:cNvPr>
          <p:cNvSpPr/>
          <p:nvPr/>
        </p:nvSpPr>
        <p:spPr bwMode="white">
          <a:xfrm>
            <a:off x="4333811" y="5315504"/>
            <a:ext cx="390377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8ECB1AD-2707-4173-9186-806677454BF3}"/>
              </a:ext>
            </a:extLst>
          </p:cNvPr>
          <p:cNvSpPr/>
          <p:nvPr/>
        </p:nvSpPr>
        <p:spPr bwMode="white">
          <a:xfrm>
            <a:off x="7961468" y="5305966"/>
            <a:ext cx="304685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2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20DE5-EDD2-F880-13AB-1AA298A98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29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B62B65-11D4-4FB5-AE31-D838097022FA}"/>
              </a:ext>
            </a:extLst>
          </p:cNvPr>
          <p:cNvSpPr/>
          <p:nvPr/>
        </p:nvSpPr>
        <p:spPr bwMode="white">
          <a:xfrm>
            <a:off x="4692993" y="3727477"/>
            <a:ext cx="2339111" cy="7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D8A20EF-EF1D-4538-8B6A-B259ABAEA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7"/>
            <a:ext cx="2510442" cy="158417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C6F6846-27CE-49B9-A92D-424CAAB46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660" y="2420888"/>
            <a:ext cx="1498291" cy="132202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46F855F-0CF6-480A-966A-3AD4758BF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1632" y="2293495"/>
            <a:ext cx="2473831" cy="142353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804C904-C1A4-4CCD-B723-7B9D16DD80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8368" y="2006370"/>
            <a:ext cx="1309599" cy="171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8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02478-D763-AE3C-04F7-0F9DEB8DF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0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B0865-F9B3-083E-AF55-14813F60CEB4}"/>
              </a:ext>
            </a:extLst>
          </p:cNvPr>
          <p:cNvSpPr/>
          <p:nvPr/>
        </p:nvSpPr>
        <p:spPr bwMode="white">
          <a:xfrm>
            <a:off x="1997682" y="4389945"/>
            <a:ext cx="266598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5D8B93-F8D6-98F3-9094-2763F2959197}"/>
              </a:ext>
            </a:extLst>
          </p:cNvPr>
          <p:cNvSpPr/>
          <p:nvPr/>
        </p:nvSpPr>
        <p:spPr bwMode="white">
          <a:xfrm>
            <a:off x="5225440" y="4389945"/>
            <a:ext cx="228513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CE05A5-C668-7D53-7E81-FFD8EFEBDFA7}"/>
              </a:ext>
            </a:extLst>
          </p:cNvPr>
          <p:cNvSpPr/>
          <p:nvPr/>
        </p:nvSpPr>
        <p:spPr bwMode="white">
          <a:xfrm>
            <a:off x="8519848" y="4389945"/>
            <a:ext cx="218992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AD5CC9A-B0E5-4EE6-B292-184D950D7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852936"/>
            <a:ext cx="2811041" cy="14607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D452636-7CFC-4DB5-AD52-59CCEB06F9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789"/>
          <a:stretch/>
        </p:blipFill>
        <p:spPr>
          <a:xfrm>
            <a:off x="4169010" y="2641480"/>
            <a:ext cx="3007110" cy="167217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A19BAA0-FF51-45FA-9F5C-87BEDD6688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966"/>
          <a:stretch/>
        </p:blipFill>
        <p:spPr>
          <a:xfrm>
            <a:off x="7104112" y="2852936"/>
            <a:ext cx="3240360" cy="146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2025-07-23T15:37:09Z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