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6DE556-8A7D-439E-8F21-18812E1AD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7774"/>
            <a:ext cx="11593288" cy="953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E1F31-B278-2C63-1179-4261C488D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7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316B1-39D8-A569-F77D-40CD2BE47119}"/>
              </a:ext>
            </a:extLst>
          </p:cNvPr>
          <p:cNvSpPr/>
          <p:nvPr/>
        </p:nvSpPr>
        <p:spPr bwMode="white">
          <a:xfrm>
            <a:off x="2092896" y="4326532"/>
            <a:ext cx="647455" cy="28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6138F-B1B7-8A70-FF82-1542D9A1E99D}"/>
              </a:ext>
            </a:extLst>
          </p:cNvPr>
          <p:cNvSpPr/>
          <p:nvPr/>
        </p:nvSpPr>
        <p:spPr bwMode="white">
          <a:xfrm>
            <a:off x="5168312" y="4326532"/>
            <a:ext cx="333249" cy="28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F4193-DE3C-035A-4D83-A5B8CF6BB21C}"/>
              </a:ext>
            </a:extLst>
          </p:cNvPr>
          <p:cNvSpPr/>
          <p:nvPr/>
        </p:nvSpPr>
        <p:spPr bwMode="white">
          <a:xfrm>
            <a:off x="9319647" y="4326532"/>
            <a:ext cx="656977" cy="28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4E318-6835-9472-ECA2-910204091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0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03DE2-DB4D-8667-5AC5-E1236694C382}"/>
              </a:ext>
            </a:extLst>
          </p:cNvPr>
          <p:cNvSpPr/>
          <p:nvPr/>
        </p:nvSpPr>
        <p:spPr bwMode="white">
          <a:xfrm>
            <a:off x="826549" y="3044523"/>
            <a:ext cx="637934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5145A-AE65-86D6-4DA7-A56B6672E801}"/>
              </a:ext>
            </a:extLst>
          </p:cNvPr>
          <p:cNvSpPr/>
          <p:nvPr/>
        </p:nvSpPr>
        <p:spPr bwMode="white">
          <a:xfrm>
            <a:off x="4739848" y="3044523"/>
            <a:ext cx="656977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DB6A7B-0101-BDC3-97CA-D66EE556DAF9}"/>
              </a:ext>
            </a:extLst>
          </p:cNvPr>
          <p:cNvSpPr/>
          <p:nvPr/>
        </p:nvSpPr>
        <p:spPr bwMode="white">
          <a:xfrm>
            <a:off x="8167556" y="3044523"/>
            <a:ext cx="656977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6E634-3E2B-9400-260B-EF5A8472C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9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238DBA-7487-9758-D865-2DAD45F337C2}"/>
              </a:ext>
            </a:extLst>
          </p:cNvPr>
          <p:cNvSpPr/>
          <p:nvPr/>
        </p:nvSpPr>
        <p:spPr bwMode="white">
          <a:xfrm>
            <a:off x="2540403" y="2110399"/>
            <a:ext cx="676020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DCF5C-D18F-0D02-AC9D-0447B52153DD}"/>
              </a:ext>
            </a:extLst>
          </p:cNvPr>
          <p:cNvSpPr/>
          <p:nvPr/>
        </p:nvSpPr>
        <p:spPr bwMode="white">
          <a:xfrm>
            <a:off x="6377531" y="2110399"/>
            <a:ext cx="199949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49F160-DBA6-F602-4491-2AD2599FA740}"/>
              </a:ext>
            </a:extLst>
          </p:cNvPr>
          <p:cNvSpPr/>
          <p:nvPr/>
        </p:nvSpPr>
        <p:spPr bwMode="white">
          <a:xfrm>
            <a:off x="10043274" y="2110399"/>
            <a:ext cx="37133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A554FA-805E-3A3E-4088-86BFCFC8DD2E}"/>
              </a:ext>
            </a:extLst>
          </p:cNvPr>
          <p:cNvSpPr/>
          <p:nvPr/>
        </p:nvSpPr>
        <p:spPr bwMode="white">
          <a:xfrm>
            <a:off x="2388060" y="2625081"/>
            <a:ext cx="514156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A73B1C-7325-EAF6-8928-4E801D814816}"/>
              </a:ext>
            </a:extLst>
          </p:cNvPr>
          <p:cNvSpPr/>
          <p:nvPr/>
        </p:nvSpPr>
        <p:spPr bwMode="white">
          <a:xfrm>
            <a:off x="6300731" y="2564904"/>
            <a:ext cx="371333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8BAB8D-B5BC-3D15-4A18-F58AB6CA7703}"/>
              </a:ext>
            </a:extLst>
          </p:cNvPr>
          <p:cNvSpPr/>
          <p:nvPr/>
        </p:nvSpPr>
        <p:spPr bwMode="white">
          <a:xfrm>
            <a:off x="9840416" y="2564904"/>
            <a:ext cx="371333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6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42268-6AAB-CEED-069C-4D0F624AFC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51"/>
          <a:stretch/>
        </p:blipFill>
        <p:spPr>
          <a:xfrm>
            <a:off x="360000" y="1224000"/>
            <a:ext cx="11340000" cy="6208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B892B61-AE12-47C9-92C3-09B86B6D9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275" y="1988841"/>
            <a:ext cx="7992157" cy="275651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281EF1D-3560-4AC3-B754-F9D09D392C39}"/>
              </a:ext>
            </a:extLst>
          </p:cNvPr>
          <p:cNvCxnSpPr>
            <a:cxnSpLocks/>
          </p:cNvCxnSpPr>
          <p:nvPr/>
        </p:nvCxnSpPr>
        <p:spPr>
          <a:xfrm>
            <a:off x="2279576" y="3212976"/>
            <a:ext cx="7056784" cy="108012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A738C12-9772-459E-9B49-27406DBC996C}"/>
              </a:ext>
            </a:extLst>
          </p:cNvPr>
          <p:cNvCxnSpPr>
            <a:cxnSpLocks/>
          </p:cNvCxnSpPr>
          <p:nvPr/>
        </p:nvCxnSpPr>
        <p:spPr>
          <a:xfrm>
            <a:off x="4727848" y="3212976"/>
            <a:ext cx="2376264" cy="108012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9A9C76-4875-40DE-A62B-C5EE1E843F5A}"/>
              </a:ext>
            </a:extLst>
          </p:cNvPr>
          <p:cNvCxnSpPr>
            <a:cxnSpLocks/>
          </p:cNvCxnSpPr>
          <p:nvPr/>
        </p:nvCxnSpPr>
        <p:spPr>
          <a:xfrm flipH="1">
            <a:off x="4727848" y="3212976"/>
            <a:ext cx="2376264" cy="108012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9FB1135-70A9-46DE-A930-221EB7446CCA}"/>
              </a:ext>
            </a:extLst>
          </p:cNvPr>
          <p:cNvCxnSpPr>
            <a:cxnSpLocks/>
          </p:cNvCxnSpPr>
          <p:nvPr/>
        </p:nvCxnSpPr>
        <p:spPr>
          <a:xfrm flipH="1">
            <a:off x="2855640" y="3212976"/>
            <a:ext cx="6671592" cy="108012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2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AB282-E914-7245-6F33-B6304B9E2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19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48BE7C-C997-D487-6832-E2CCBA8161C7}"/>
              </a:ext>
            </a:extLst>
          </p:cNvPr>
          <p:cNvSpPr/>
          <p:nvPr/>
        </p:nvSpPr>
        <p:spPr bwMode="white">
          <a:xfrm>
            <a:off x="893198" y="3330620"/>
            <a:ext cx="1932846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A859E-3C48-BD70-7583-4B3DC2B9BD52}"/>
              </a:ext>
            </a:extLst>
          </p:cNvPr>
          <p:cNvSpPr/>
          <p:nvPr/>
        </p:nvSpPr>
        <p:spPr bwMode="white">
          <a:xfrm>
            <a:off x="893198" y="3826296"/>
            <a:ext cx="1009269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8C215-F5D4-E730-FB45-EFB867551925}"/>
              </a:ext>
            </a:extLst>
          </p:cNvPr>
          <p:cNvSpPr/>
          <p:nvPr/>
        </p:nvSpPr>
        <p:spPr bwMode="white">
          <a:xfrm>
            <a:off x="893198" y="4274310"/>
            <a:ext cx="178050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F3C08B-1BAD-BDC6-1E85-F4A3ED58514C}"/>
              </a:ext>
            </a:extLst>
          </p:cNvPr>
          <p:cNvSpPr/>
          <p:nvPr/>
        </p:nvSpPr>
        <p:spPr bwMode="white">
          <a:xfrm>
            <a:off x="912241" y="4741389"/>
            <a:ext cx="326584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1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