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38" autoAdjust="0"/>
    <p:restoredTop sz="94660"/>
  </p:normalViewPr>
  <p:slideViewPr>
    <p:cSldViewPr showGuides="1">
      <p:cViewPr varScale="1">
        <p:scale>
          <a:sx n="64" d="100"/>
          <a:sy n="64" d="100"/>
        </p:scale>
        <p:origin x="55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BFA53FD-EAD3-4385-A923-F4F52DB5C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871787"/>
            <a:ext cx="112585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1817E-4470-A200-03DD-D372A26027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709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49757B-B7AE-403A-C782-F68E5F09EEE4}"/>
              </a:ext>
            </a:extLst>
          </p:cNvPr>
          <p:cNvSpPr/>
          <p:nvPr/>
        </p:nvSpPr>
        <p:spPr bwMode="white">
          <a:xfrm>
            <a:off x="2607052" y="2807588"/>
            <a:ext cx="342770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B675EF-551C-0F46-80EE-EB6E27FC8310}"/>
              </a:ext>
            </a:extLst>
          </p:cNvPr>
          <p:cNvSpPr/>
          <p:nvPr/>
        </p:nvSpPr>
        <p:spPr bwMode="white">
          <a:xfrm>
            <a:off x="5482518" y="2807588"/>
            <a:ext cx="209471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F6D8EF-8CF0-8505-BBB5-C62F48E46EE3}"/>
              </a:ext>
            </a:extLst>
          </p:cNvPr>
          <p:cNvSpPr/>
          <p:nvPr/>
        </p:nvSpPr>
        <p:spPr bwMode="white">
          <a:xfrm>
            <a:off x="8910226" y="2807588"/>
            <a:ext cx="323727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BA9BB4-AC61-E6B1-2B81-4189D524AD20}"/>
              </a:ext>
            </a:extLst>
          </p:cNvPr>
          <p:cNvSpPr/>
          <p:nvPr/>
        </p:nvSpPr>
        <p:spPr bwMode="white">
          <a:xfrm>
            <a:off x="10928765" y="2807588"/>
            <a:ext cx="228513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45D6AA-4E53-D5B8-7140-5236468FADFE}"/>
              </a:ext>
            </a:extLst>
          </p:cNvPr>
          <p:cNvSpPr/>
          <p:nvPr/>
        </p:nvSpPr>
        <p:spPr bwMode="white">
          <a:xfrm>
            <a:off x="3968614" y="3370429"/>
            <a:ext cx="361813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C517AF0B-F6C7-4FC9-B73B-C92C996CB6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/>
        </p:blipFill>
        <p:spPr>
          <a:xfrm>
            <a:off x="911424" y="3815667"/>
            <a:ext cx="10776560" cy="2709677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407954-5FE1-41B7-8A1F-B79711B760E7}"/>
              </a:ext>
            </a:extLst>
          </p:cNvPr>
          <p:cNvSpPr/>
          <p:nvPr/>
        </p:nvSpPr>
        <p:spPr bwMode="white">
          <a:xfrm>
            <a:off x="4624774" y="3939701"/>
            <a:ext cx="647455" cy="2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48C83D-F7F6-4F2C-B046-9FAD9E7FFE91}"/>
              </a:ext>
            </a:extLst>
          </p:cNvPr>
          <p:cNvSpPr/>
          <p:nvPr/>
        </p:nvSpPr>
        <p:spPr bwMode="white">
          <a:xfrm>
            <a:off x="8728502" y="3939701"/>
            <a:ext cx="637934" cy="2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119455E-88AE-4A75-9035-487FA1604506}"/>
              </a:ext>
            </a:extLst>
          </p:cNvPr>
          <p:cNvSpPr/>
          <p:nvPr/>
        </p:nvSpPr>
        <p:spPr bwMode="white">
          <a:xfrm>
            <a:off x="3863752" y="4941168"/>
            <a:ext cx="76102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FA40903-C54E-48B2-B9C5-5C2D61320DDA}"/>
              </a:ext>
            </a:extLst>
          </p:cNvPr>
          <p:cNvSpPr/>
          <p:nvPr/>
        </p:nvSpPr>
        <p:spPr bwMode="white">
          <a:xfrm>
            <a:off x="7443111" y="5084635"/>
            <a:ext cx="371335" cy="2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8052131-19BD-492A-B603-12662F3CAA3C}"/>
              </a:ext>
            </a:extLst>
          </p:cNvPr>
          <p:cNvSpPr/>
          <p:nvPr/>
        </p:nvSpPr>
        <p:spPr bwMode="white">
          <a:xfrm>
            <a:off x="2279576" y="6093296"/>
            <a:ext cx="50405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36FFE-B690-2069-9A74-E8CB8EE99F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0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5A636-B111-B0FA-24B0-0938FB2F5323}"/>
              </a:ext>
            </a:extLst>
          </p:cNvPr>
          <p:cNvSpPr/>
          <p:nvPr/>
        </p:nvSpPr>
        <p:spPr bwMode="white">
          <a:xfrm>
            <a:off x="4140000" y="2111841"/>
            <a:ext cx="228513" cy="2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65BA84-D1DC-C2F6-C994-27A401476AC2}"/>
              </a:ext>
            </a:extLst>
          </p:cNvPr>
          <p:cNvSpPr/>
          <p:nvPr/>
        </p:nvSpPr>
        <p:spPr bwMode="white">
          <a:xfrm>
            <a:off x="9005440" y="3228802"/>
            <a:ext cx="266599" cy="2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1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E6EA1B71-FFAB-4C3D-BF58-0D4267CBE1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00"/>
          <a:stretch/>
        </p:blipFill>
        <p:spPr>
          <a:xfrm>
            <a:off x="360000" y="1224001"/>
            <a:ext cx="11340000" cy="76484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E5752F0-6063-45FB-88A0-053A90EEDD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00" y="2095500"/>
            <a:ext cx="9968036" cy="236529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5EF612D-B5DD-46C7-8677-C6E51A2594E7}"/>
              </a:ext>
            </a:extLst>
          </p:cNvPr>
          <p:cNvCxnSpPr>
            <a:cxnSpLocks/>
          </p:cNvCxnSpPr>
          <p:nvPr/>
        </p:nvCxnSpPr>
        <p:spPr>
          <a:xfrm>
            <a:off x="1847528" y="2820948"/>
            <a:ext cx="3240360" cy="89608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C2D7359-0A7B-4699-B595-60E76622BB8D}"/>
              </a:ext>
            </a:extLst>
          </p:cNvPr>
          <p:cNvCxnSpPr>
            <a:cxnSpLocks/>
          </p:cNvCxnSpPr>
          <p:nvPr/>
        </p:nvCxnSpPr>
        <p:spPr>
          <a:xfrm>
            <a:off x="3863752" y="2820948"/>
            <a:ext cx="3744416" cy="89608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013281C-4611-42F9-B1AC-2BF3B4F5B0E9}"/>
              </a:ext>
            </a:extLst>
          </p:cNvPr>
          <p:cNvCxnSpPr>
            <a:cxnSpLocks/>
          </p:cNvCxnSpPr>
          <p:nvPr/>
        </p:nvCxnSpPr>
        <p:spPr>
          <a:xfrm flipH="1">
            <a:off x="5087888" y="2874189"/>
            <a:ext cx="917800" cy="84284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F85F5F4-3106-4A26-91BB-E374FD9C8512}"/>
              </a:ext>
            </a:extLst>
          </p:cNvPr>
          <p:cNvCxnSpPr>
            <a:cxnSpLocks/>
          </p:cNvCxnSpPr>
          <p:nvPr/>
        </p:nvCxnSpPr>
        <p:spPr>
          <a:xfrm flipH="1">
            <a:off x="7608168" y="2874189"/>
            <a:ext cx="405196" cy="84284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9195022-3721-4940-8556-E9798E951B39}"/>
              </a:ext>
            </a:extLst>
          </p:cNvPr>
          <p:cNvCxnSpPr>
            <a:cxnSpLocks/>
          </p:cNvCxnSpPr>
          <p:nvPr/>
        </p:nvCxnSpPr>
        <p:spPr>
          <a:xfrm flipH="1">
            <a:off x="7608168" y="2874189"/>
            <a:ext cx="2705953" cy="84284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745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2DEF6-77F5-12EB-96C3-D6CB15A64F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483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DE1476-868C-E03E-9296-141869966B5A}"/>
              </a:ext>
            </a:extLst>
          </p:cNvPr>
          <p:cNvSpPr/>
          <p:nvPr/>
        </p:nvSpPr>
        <p:spPr bwMode="white">
          <a:xfrm>
            <a:off x="1931032" y="4001163"/>
            <a:ext cx="295163" cy="1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D2185E-240D-289E-E6DA-80C4032E5749}"/>
              </a:ext>
            </a:extLst>
          </p:cNvPr>
          <p:cNvSpPr/>
          <p:nvPr/>
        </p:nvSpPr>
        <p:spPr bwMode="white">
          <a:xfrm>
            <a:off x="3111687" y="4001163"/>
            <a:ext cx="352292" cy="2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A39D39-C918-BBDD-47C8-154E5D3E744A}"/>
              </a:ext>
            </a:extLst>
          </p:cNvPr>
          <p:cNvSpPr/>
          <p:nvPr/>
        </p:nvSpPr>
        <p:spPr bwMode="white">
          <a:xfrm>
            <a:off x="4806498" y="4001163"/>
            <a:ext cx="199949" cy="1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4B4135-6260-B4CE-E000-641E034738E0}"/>
              </a:ext>
            </a:extLst>
          </p:cNvPr>
          <p:cNvSpPr/>
          <p:nvPr/>
        </p:nvSpPr>
        <p:spPr bwMode="white">
          <a:xfrm>
            <a:off x="5853853" y="4001163"/>
            <a:ext cx="352292" cy="2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2E9139-BF88-BAAA-B810-C97C6FE99A3C}"/>
              </a:ext>
            </a:extLst>
          </p:cNvPr>
          <p:cNvSpPr/>
          <p:nvPr/>
        </p:nvSpPr>
        <p:spPr bwMode="white">
          <a:xfrm>
            <a:off x="8396070" y="4001163"/>
            <a:ext cx="190428" cy="2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FC5D74-5095-D209-3141-05B481577D7C}"/>
              </a:ext>
            </a:extLst>
          </p:cNvPr>
          <p:cNvSpPr/>
          <p:nvPr/>
        </p:nvSpPr>
        <p:spPr bwMode="white">
          <a:xfrm>
            <a:off x="9462468" y="4001163"/>
            <a:ext cx="333249" cy="2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76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2025-07-24T00:02:16Z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