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9" r:id="rId4"/>
    <p:sldId id="328" r:id="rId5"/>
    <p:sldId id="326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925" y="2552700"/>
            <a:ext cx="11868150" cy="17526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498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07153" y="2138871"/>
            <a:ext cx="409420" cy="247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01712" y="2138871"/>
            <a:ext cx="409420" cy="247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15314" y="2138871"/>
            <a:ext cx="571284" cy="257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71738" y="2138871"/>
            <a:ext cx="409420" cy="247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97531" y="2825025"/>
            <a:ext cx="561763" cy="257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63526" y="2825025"/>
            <a:ext cx="590327" cy="257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34357" y="2834555"/>
            <a:ext cx="342770" cy="238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471738" y="2825025"/>
            <a:ext cx="380856" cy="257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588010" y="3511179"/>
            <a:ext cx="752191" cy="257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082619" y="3511179"/>
            <a:ext cx="590327" cy="257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958085" y="3511179"/>
            <a:ext cx="590327" cy="257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852594" y="3511179"/>
            <a:ext cx="571284" cy="257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568967" y="4197332"/>
            <a:ext cx="590327" cy="257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263526" y="4197332"/>
            <a:ext cx="409420" cy="257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777178" y="4197332"/>
            <a:ext cx="590327" cy="257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833551" y="4197332"/>
            <a:ext cx="399899" cy="257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89600"/>
          </a:xfrm>
          <a:prstGeom prst="rect">
            <a:avLst/>
          </a:prstGeom>
        </p:spPr>
      </p:pic>
      <p:sp useBgFill="1">
        <p:nvSpPr>
          <p:cNvPr id="4" name="椭圆 3"/>
          <p:cNvSpPr/>
          <p:nvPr/>
        </p:nvSpPr>
        <p:spPr bwMode="white">
          <a:xfrm>
            <a:off x="2898775" y="2234565"/>
            <a:ext cx="443865" cy="37592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椭圆 4"/>
          <p:cNvSpPr/>
          <p:nvPr/>
        </p:nvSpPr>
        <p:spPr bwMode="white">
          <a:xfrm>
            <a:off x="8697595" y="2234565"/>
            <a:ext cx="443865" cy="37592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椭圆 5"/>
          <p:cNvSpPr/>
          <p:nvPr/>
        </p:nvSpPr>
        <p:spPr bwMode="white">
          <a:xfrm>
            <a:off x="3081020" y="3006090"/>
            <a:ext cx="433070" cy="37592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椭圆 6"/>
          <p:cNvSpPr/>
          <p:nvPr/>
        </p:nvSpPr>
        <p:spPr bwMode="white">
          <a:xfrm>
            <a:off x="8879840" y="3006090"/>
            <a:ext cx="433070" cy="37592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6549" y="5128076"/>
            <a:ext cx="1809068" cy="285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44735" y="5156642"/>
            <a:ext cx="1809068" cy="257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53400" y="5156642"/>
            <a:ext cx="1809068" cy="257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26549" y="5842236"/>
            <a:ext cx="914055" cy="257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244735" y="5842236"/>
            <a:ext cx="904534" cy="257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653400" y="5851758"/>
            <a:ext cx="904534" cy="247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4057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4437100"/>
            <a:ext cx="11340000" cy="22587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47288" y="4684894"/>
            <a:ext cx="2208967" cy="285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60034" y="4684894"/>
            <a:ext cx="2380353" cy="285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4039" y="5371094"/>
            <a:ext cx="1828110" cy="285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36306" y="5371094"/>
            <a:ext cx="1799546" cy="285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4039" y="6047764"/>
            <a:ext cx="1599596" cy="34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36306" y="6047764"/>
            <a:ext cx="1590075" cy="34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66</cp:revision>
  <dcterms:created xsi:type="dcterms:W3CDTF">2015-09-16T06:44:00Z</dcterms:created>
  <dcterms:modified xsi:type="dcterms:W3CDTF">2025-07-30T06:21:23Z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