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77" autoAdjust="0"/>
    <p:restoredTop sz="94660"/>
  </p:normalViewPr>
  <p:slideViewPr>
    <p:cSldViewPr showGuides="1">
      <p:cViewPr>
        <p:scale>
          <a:sx n="70" d="100"/>
          <a:sy n="70" d="100"/>
        </p:scale>
        <p:origin x="324" y="-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008530-A950-4712-AEA2-6A4443EEB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833687"/>
            <a:ext cx="103060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D8803-F0F9-6694-ABB6-B244DF362E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97"/>
          <a:stretch/>
        </p:blipFill>
        <p:spPr>
          <a:xfrm>
            <a:off x="360000" y="1224001"/>
            <a:ext cx="11340000" cy="155692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8285140-FDF3-432E-A73F-E50BD84A15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988" y="2780928"/>
            <a:ext cx="10091564" cy="3024071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33F808D-8A59-4BC0-ACF4-DD72355816C0}"/>
              </a:ext>
            </a:extLst>
          </p:cNvPr>
          <p:cNvCxnSpPr>
            <a:cxnSpLocks/>
          </p:cNvCxnSpPr>
          <p:nvPr/>
        </p:nvCxnSpPr>
        <p:spPr>
          <a:xfrm>
            <a:off x="1775520" y="3603918"/>
            <a:ext cx="2880320" cy="133725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3DEFABF-8DFC-4E50-BABB-5E2BF50FA16B}"/>
              </a:ext>
            </a:extLst>
          </p:cNvPr>
          <p:cNvCxnSpPr>
            <a:cxnSpLocks/>
          </p:cNvCxnSpPr>
          <p:nvPr/>
        </p:nvCxnSpPr>
        <p:spPr>
          <a:xfrm>
            <a:off x="4577520" y="3521708"/>
            <a:ext cx="5046872" cy="141946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A9104FA-1A7D-48FB-86C7-DE778AA64660}"/>
              </a:ext>
            </a:extLst>
          </p:cNvPr>
          <p:cNvCxnSpPr>
            <a:cxnSpLocks/>
          </p:cNvCxnSpPr>
          <p:nvPr/>
        </p:nvCxnSpPr>
        <p:spPr>
          <a:xfrm flipH="1">
            <a:off x="7248128" y="3603918"/>
            <a:ext cx="209712" cy="133725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56F3741-4998-47A3-A19B-B13CDA00642D}"/>
              </a:ext>
            </a:extLst>
          </p:cNvPr>
          <p:cNvCxnSpPr>
            <a:cxnSpLocks/>
          </p:cNvCxnSpPr>
          <p:nvPr/>
        </p:nvCxnSpPr>
        <p:spPr>
          <a:xfrm flipH="1">
            <a:off x="2567608" y="3521708"/>
            <a:ext cx="7626536" cy="141946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F674E-F752-CA1E-E958-039F4B79A9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6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B8BD1D-D3FE-6C12-E519-A17FEA6491BC}"/>
              </a:ext>
            </a:extLst>
          </p:cNvPr>
          <p:cNvSpPr/>
          <p:nvPr/>
        </p:nvSpPr>
        <p:spPr bwMode="white">
          <a:xfrm>
            <a:off x="2473753" y="3782539"/>
            <a:ext cx="599848" cy="28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DFBA9A-662B-9FB6-9036-2EDF7CE16620}"/>
              </a:ext>
            </a:extLst>
          </p:cNvPr>
          <p:cNvSpPr/>
          <p:nvPr/>
        </p:nvSpPr>
        <p:spPr bwMode="white">
          <a:xfrm>
            <a:off x="5663425" y="3782539"/>
            <a:ext cx="1380604" cy="28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0F1FBD-C2B7-ABBD-4FBE-E9B88631A8BF}"/>
              </a:ext>
            </a:extLst>
          </p:cNvPr>
          <p:cNvSpPr/>
          <p:nvPr/>
        </p:nvSpPr>
        <p:spPr bwMode="white">
          <a:xfrm>
            <a:off x="9119697" y="3782539"/>
            <a:ext cx="1532947" cy="28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49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252C2-7102-9008-5584-E66F5D9626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00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9D59567-1390-49ED-9D6C-F266B04AFC85}"/>
              </a:ext>
            </a:extLst>
          </p:cNvPr>
          <p:cNvSpPr/>
          <p:nvPr/>
        </p:nvSpPr>
        <p:spPr bwMode="white">
          <a:xfrm>
            <a:off x="946564" y="2276872"/>
            <a:ext cx="9598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9868863-347E-4877-8501-7EEC036CBD4F}"/>
              </a:ext>
            </a:extLst>
          </p:cNvPr>
          <p:cNvSpPr/>
          <p:nvPr/>
        </p:nvSpPr>
        <p:spPr bwMode="white">
          <a:xfrm>
            <a:off x="4583832" y="2217838"/>
            <a:ext cx="9598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BF3A39-F7B5-4063-AA95-BCA2973567DB}"/>
              </a:ext>
            </a:extLst>
          </p:cNvPr>
          <p:cNvSpPr/>
          <p:nvPr/>
        </p:nvSpPr>
        <p:spPr bwMode="white">
          <a:xfrm>
            <a:off x="4488040" y="2559512"/>
            <a:ext cx="959888" cy="22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9FFE60-E99C-4B4D-99A6-9B6A4FA6F308}"/>
              </a:ext>
            </a:extLst>
          </p:cNvPr>
          <p:cNvSpPr/>
          <p:nvPr/>
        </p:nvSpPr>
        <p:spPr bwMode="white">
          <a:xfrm>
            <a:off x="5667767" y="2276872"/>
            <a:ext cx="105567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5339039-2A02-43B2-BF74-1789A1133C91}"/>
              </a:ext>
            </a:extLst>
          </p:cNvPr>
          <p:cNvSpPr/>
          <p:nvPr/>
        </p:nvSpPr>
        <p:spPr bwMode="white">
          <a:xfrm>
            <a:off x="10582973" y="2348880"/>
            <a:ext cx="9598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4F562B4-F4B0-4039-9399-C7FA2662C9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959748" y="2267990"/>
            <a:ext cx="1008112" cy="101699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61DDEDC-F0AB-4CE2-AA76-8C102DFB4F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4522424" y="2161723"/>
            <a:ext cx="1008112" cy="101699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FE5738E-BFE9-4F23-8D59-2D650ADD9C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5669242" y="2302890"/>
            <a:ext cx="1008112" cy="101699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F572371-F9A0-4907-8329-32C4822844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10534749" y="2302890"/>
            <a:ext cx="1008112" cy="101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9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ACFF1-C507-D1A9-6916-DEEAF9576F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367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08FC09-E3A4-F170-4510-CE7058E66FA9}"/>
              </a:ext>
            </a:extLst>
          </p:cNvPr>
          <p:cNvSpPr/>
          <p:nvPr/>
        </p:nvSpPr>
        <p:spPr bwMode="white">
          <a:xfrm>
            <a:off x="1569219" y="3522673"/>
            <a:ext cx="352292" cy="2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FE0272-5BC2-1DD8-1AE3-D7700DFC8B0A}"/>
              </a:ext>
            </a:extLst>
          </p:cNvPr>
          <p:cNvSpPr/>
          <p:nvPr/>
        </p:nvSpPr>
        <p:spPr bwMode="white">
          <a:xfrm>
            <a:off x="2807002" y="3522673"/>
            <a:ext cx="371335" cy="2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1DEB50-E190-2EB7-175B-7B1D29A98C1A}"/>
              </a:ext>
            </a:extLst>
          </p:cNvPr>
          <p:cNvSpPr/>
          <p:nvPr/>
        </p:nvSpPr>
        <p:spPr bwMode="white">
          <a:xfrm>
            <a:off x="1531133" y="4657703"/>
            <a:ext cx="218992" cy="2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3E555A-6559-B7BB-FF7A-102200B0B8DF}"/>
              </a:ext>
            </a:extLst>
          </p:cNvPr>
          <p:cNvSpPr/>
          <p:nvPr/>
        </p:nvSpPr>
        <p:spPr bwMode="white">
          <a:xfrm>
            <a:off x="2635617" y="4657703"/>
            <a:ext cx="380856" cy="2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9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2025-07-24T00:13:46Z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