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9"/>
  </p:handoutMasterIdLst>
  <p:sldIdLst>
    <p:sldId id="302" r:id="rId3"/>
    <p:sldId id="329" r:id="rId4"/>
    <p:sldId id="328" r:id="rId5"/>
    <p:sldId id="326" r:id="rId7"/>
    <p:sldId id="32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7255" y="2565400"/>
            <a:ext cx="7857490" cy="18408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2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9596" y="2158941"/>
            <a:ext cx="409420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6977" y="2158941"/>
            <a:ext cx="42846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493" y="2158941"/>
            <a:ext cx="428463" cy="25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38488" y="2158941"/>
            <a:ext cx="42846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0982" y="2845838"/>
            <a:ext cx="418942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6977" y="2845838"/>
            <a:ext cx="42846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43828" y="2845838"/>
            <a:ext cx="42846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19345" y="2845838"/>
            <a:ext cx="42846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40554" y="3532734"/>
            <a:ext cx="42846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96926" y="3532734"/>
            <a:ext cx="22851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62972" y="3532734"/>
            <a:ext cx="42846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19345" y="3532734"/>
            <a:ext cx="42846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21410" y="4219630"/>
            <a:ext cx="42846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96926" y="4219630"/>
            <a:ext cx="418942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62921" y="4219630"/>
            <a:ext cx="418942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19345" y="4219630"/>
            <a:ext cx="418942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0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845" y="2680970"/>
            <a:ext cx="165100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7575" y="2680970"/>
            <a:ext cx="165100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2535" y="2680970"/>
            <a:ext cx="166243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89695" y="2680970"/>
            <a:ext cx="165100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595" y="3404235"/>
            <a:ext cx="83566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88690" y="3404235"/>
            <a:ext cx="82677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44920" y="3404235"/>
            <a:ext cx="82677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11920" y="3404235"/>
            <a:ext cx="83566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17"/>
          <a:stretch>
            <a:fillRect/>
          </a:stretch>
        </p:blipFill>
        <p:spPr>
          <a:xfrm>
            <a:off x="823595" y="3814445"/>
            <a:ext cx="11339830" cy="249519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69620" y="5026025"/>
            <a:ext cx="15748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53765" y="5026025"/>
            <a:ext cx="15659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10630" y="5026025"/>
            <a:ext cx="15659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76360" y="5026025"/>
            <a:ext cx="15659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7240" y="5713095"/>
            <a:ext cx="7975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63925" y="5713095"/>
            <a:ext cx="5842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321425" y="5713095"/>
            <a:ext cx="59309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985250" y="5713095"/>
            <a:ext cx="7874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3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4256" y="2205687"/>
            <a:ext cx="1371083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6675" y="2224749"/>
            <a:ext cx="1371083" cy="27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1964" y="2891915"/>
            <a:ext cx="1152090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33904" y="2920508"/>
            <a:ext cx="1332997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1964" y="3616267"/>
            <a:ext cx="761712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3904" y="3606736"/>
            <a:ext cx="761712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5440" y="4292965"/>
            <a:ext cx="314206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67858" y="4283434"/>
            <a:ext cx="314205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6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30579" y="1376465"/>
            <a:ext cx="1380604" cy="29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1511" y="1395523"/>
            <a:ext cx="1542468" cy="2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7808" y="2062558"/>
            <a:ext cx="1342518" cy="30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0176" y="2091145"/>
            <a:ext cx="1532946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87808" y="2777238"/>
            <a:ext cx="771234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0176" y="2777238"/>
            <a:ext cx="580806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284" y="3463331"/>
            <a:ext cx="314206" cy="25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53702" y="3453802"/>
            <a:ext cx="323727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2025-07-30T06:20:14Z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