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89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5E7AB4C-080E-45C1-9146-629FA77969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995612"/>
            <a:ext cx="109823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4EA9F9-DA10-27F3-2CA5-EE6B84F052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2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0F1A38-C77A-482E-770E-AEBA0234C4C6}"/>
              </a:ext>
            </a:extLst>
          </p:cNvPr>
          <p:cNvSpPr/>
          <p:nvPr/>
        </p:nvSpPr>
        <p:spPr bwMode="white">
          <a:xfrm>
            <a:off x="8967355" y="2730714"/>
            <a:ext cx="323727" cy="28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DACC59-A121-2FE0-723E-9EA659351B32}"/>
              </a:ext>
            </a:extLst>
          </p:cNvPr>
          <p:cNvSpPr/>
          <p:nvPr/>
        </p:nvSpPr>
        <p:spPr bwMode="white">
          <a:xfrm>
            <a:off x="10728816" y="2749787"/>
            <a:ext cx="333248" cy="25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FAA43F-9DE4-2F5A-EBCA-FFE90C839AD1}"/>
              </a:ext>
            </a:extLst>
          </p:cNvPr>
          <p:cNvSpPr/>
          <p:nvPr/>
        </p:nvSpPr>
        <p:spPr bwMode="white">
          <a:xfrm>
            <a:off x="10071838" y="3779693"/>
            <a:ext cx="333249" cy="28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8BCC6B-A5F1-865E-0565-EA9C9B959F18}"/>
              </a:ext>
            </a:extLst>
          </p:cNvPr>
          <p:cNvSpPr/>
          <p:nvPr/>
        </p:nvSpPr>
        <p:spPr bwMode="white">
          <a:xfrm>
            <a:off x="3587758" y="4313719"/>
            <a:ext cx="342770" cy="2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3B5C8CA-9E08-5FA7-41B2-6EF7D288E61D}"/>
              </a:ext>
            </a:extLst>
          </p:cNvPr>
          <p:cNvSpPr/>
          <p:nvPr/>
        </p:nvSpPr>
        <p:spPr bwMode="white">
          <a:xfrm>
            <a:off x="4655840" y="5229200"/>
            <a:ext cx="576064" cy="51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9C31F1-1EBD-7F81-2BBA-9652EB75ED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73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7322DD-048F-A35A-911C-1548AE688DD8}"/>
              </a:ext>
            </a:extLst>
          </p:cNvPr>
          <p:cNvSpPr/>
          <p:nvPr/>
        </p:nvSpPr>
        <p:spPr bwMode="white">
          <a:xfrm>
            <a:off x="9748110" y="2053861"/>
            <a:ext cx="990225" cy="2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94BAA3-0CE5-4293-E3B3-700661EB7C05}"/>
              </a:ext>
            </a:extLst>
          </p:cNvPr>
          <p:cNvSpPr/>
          <p:nvPr/>
        </p:nvSpPr>
        <p:spPr bwMode="white">
          <a:xfrm>
            <a:off x="8548413" y="2588025"/>
            <a:ext cx="647455" cy="27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61DCCC-DE51-E653-F2BF-7B6B11DEF0EE}"/>
              </a:ext>
            </a:extLst>
          </p:cNvPr>
          <p:cNvSpPr/>
          <p:nvPr/>
        </p:nvSpPr>
        <p:spPr bwMode="white">
          <a:xfrm>
            <a:off x="7044030" y="3103111"/>
            <a:ext cx="647455" cy="2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C47AA9-7CD6-F5AD-EFA0-017DF21D504A}"/>
              </a:ext>
            </a:extLst>
          </p:cNvPr>
          <p:cNvSpPr/>
          <p:nvPr/>
        </p:nvSpPr>
        <p:spPr bwMode="white">
          <a:xfrm>
            <a:off x="8634105" y="3665890"/>
            <a:ext cx="209471" cy="22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0CB9165-D2A1-1BE3-2DBE-545F9C97E7D6}"/>
              </a:ext>
            </a:extLst>
          </p:cNvPr>
          <p:cNvSpPr/>
          <p:nvPr/>
        </p:nvSpPr>
        <p:spPr bwMode="white">
          <a:xfrm>
            <a:off x="8291335" y="4190515"/>
            <a:ext cx="218992" cy="22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B1A8394-9DCD-BA9E-4B67-E2703A262048}"/>
              </a:ext>
            </a:extLst>
          </p:cNvPr>
          <p:cNvSpPr/>
          <p:nvPr/>
        </p:nvSpPr>
        <p:spPr bwMode="white">
          <a:xfrm>
            <a:off x="7967607" y="4715140"/>
            <a:ext cx="209471" cy="22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77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1FAEFE-9C0E-8BB0-BFE5-46F418A5D4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73368"/>
            <a:ext cx="10316282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AD74F1-B8A9-1B22-C8EE-9C703321601F}"/>
              </a:ext>
            </a:extLst>
          </p:cNvPr>
          <p:cNvSpPr/>
          <p:nvPr/>
        </p:nvSpPr>
        <p:spPr bwMode="white">
          <a:xfrm>
            <a:off x="8362819" y="4695802"/>
            <a:ext cx="329150" cy="2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B9CF05-5435-18AF-47B1-E025656649F0}"/>
              </a:ext>
            </a:extLst>
          </p:cNvPr>
          <p:cNvSpPr/>
          <p:nvPr/>
        </p:nvSpPr>
        <p:spPr bwMode="white">
          <a:xfrm>
            <a:off x="9402243" y="4695802"/>
            <a:ext cx="320489" cy="2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1DDE4D-B860-708B-9E38-0010BBB26390}"/>
              </a:ext>
            </a:extLst>
          </p:cNvPr>
          <p:cNvSpPr/>
          <p:nvPr/>
        </p:nvSpPr>
        <p:spPr bwMode="white">
          <a:xfrm>
            <a:off x="10433005" y="4695802"/>
            <a:ext cx="329150" cy="2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206BC8-0266-276E-D97D-A0C382507B50}"/>
              </a:ext>
            </a:extLst>
          </p:cNvPr>
          <p:cNvSpPr/>
          <p:nvPr/>
        </p:nvSpPr>
        <p:spPr bwMode="white">
          <a:xfrm>
            <a:off x="8362819" y="5718585"/>
            <a:ext cx="329150" cy="2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A0ADC7-EF75-07DA-2F96-A7E9693AE2C4}"/>
              </a:ext>
            </a:extLst>
          </p:cNvPr>
          <p:cNvSpPr/>
          <p:nvPr/>
        </p:nvSpPr>
        <p:spPr bwMode="white">
          <a:xfrm>
            <a:off x="9393581" y="5718585"/>
            <a:ext cx="320489" cy="2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49133A-BB4B-87A2-D196-03DCBF9CF9AB}"/>
              </a:ext>
            </a:extLst>
          </p:cNvPr>
          <p:cNvSpPr/>
          <p:nvPr/>
        </p:nvSpPr>
        <p:spPr bwMode="white">
          <a:xfrm>
            <a:off x="10433005" y="5718585"/>
            <a:ext cx="329150" cy="2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66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2025-07-23T14:17:42Z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