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6" r:id="rId10"/>
    <p:sldId id="325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62" autoAdjust="0"/>
    <p:restoredTop sz="94660"/>
  </p:normalViewPr>
  <p:slideViewPr>
    <p:cSldViewPr showGuides="1">
      <p:cViewPr>
        <p:scale>
          <a:sx n="70" d="100"/>
          <a:sy n="70" d="100"/>
        </p:scale>
        <p:origin x="444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B2CFED1-BEBF-460E-A38E-4285F94E27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2481262"/>
            <a:ext cx="9648825" cy="1895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33BD3B-B8B1-FC40-7791-2D69595C38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15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3D4328-0539-16A3-175B-A076876C18DC}"/>
              </a:ext>
            </a:extLst>
          </p:cNvPr>
          <p:cNvSpPr/>
          <p:nvPr/>
        </p:nvSpPr>
        <p:spPr bwMode="white">
          <a:xfrm>
            <a:off x="655163" y="3776073"/>
            <a:ext cx="2599345" cy="25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62FCBB-5E70-C17A-EB66-508F1C2D8018}"/>
              </a:ext>
            </a:extLst>
          </p:cNvPr>
          <p:cNvSpPr/>
          <p:nvPr/>
        </p:nvSpPr>
        <p:spPr bwMode="white">
          <a:xfrm>
            <a:off x="664685" y="4299820"/>
            <a:ext cx="3991155" cy="285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337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E50C41-7BFF-44E3-7781-C04FC17024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65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2ECB12-50EC-892B-8E55-FBD68FE3FC9C}"/>
              </a:ext>
            </a:extLst>
          </p:cNvPr>
          <p:cNvSpPr/>
          <p:nvPr/>
        </p:nvSpPr>
        <p:spPr bwMode="white">
          <a:xfrm>
            <a:off x="2549924" y="2167132"/>
            <a:ext cx="523677" cy="228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38B55C-709C-3048-03A8-431DC6B5FD52}"/>
              </a:ext>
            </a:extLst>
          </p:cNvPr>
          <p:cNvSpPr/>
          <p:nvPr/>
        </p:nvSpPr>
        <p:spPr bwMode="white">
          <a:xfrm>
            <a:off x="5691989" y="2167132"/>
            <a:ext cx="523677" cy="228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86EF6DD-8202-0CAD-E1D0-D672D21434EF}"/>
              </a:ext>
            </a:extLst>
          </p:cNvPr>
          <p:cNvSpPr/>
          <p:nvPr/>
        </p:nvSpPr>
        <p:spPr bwMode="white">
          <a:xfrm>
            <a:off x="5530125" y="2757781"/>
            <a:ext cx="333249" cy="276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4A8C4EC-0FD4-4B5D-3C6A-341CCBFFA8E4}"/>
              </a:ext>
            </a:extLst>
          </p:cNvPr>
          <p:cNvSpPr/>
          <p:nvPr/>
        </p:nvSpPr>
        <p:spPr bwMode="white">
          <a:xfrm>
            <a:off x="7881914" y="2748255"/>
            <a:ext cx="352292" cy="285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264628C-7F98-9372-7285-B289339C6296}"/>
              </a:ext>
            </a:extLst>
          </p:cNvPr>
          <p:cNvSpPr/>
          <p:nvPr/>
        </p:nvSpPr>
        <p:spPr bwMode="white">
          <a:xfrm>
            <a:off x="10386045" y="2708920"/>
            <a:ext cx="462483" cy="436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F352035-3620-E1F1-7B1D-97E86A20F725}"/>
              </a:ext>
            </a:extLst>
          </p:cNvPr>
          <p:cNvSpPr/>
          <p:nvPr/>
        </p:nvSpPr>
        <p:spPr bwMode="white">
          <a:xfrm>
            <a:off x="7415364" y="3356992"/>
            <a:ext cx="624851" cy="42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FD2AC3-5C6A-60FA-6DB4-FEE7F167EB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0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8EBF7D-20F9-DF03-FBD1-F98ECCB546B2}"/>
              </a:ext>
            </a:extLst>
          </p:cNvPr>
          <p:cNvSpPr/>
          <p:nvPr/>
        </p:nvSpPr>
        <p:spPr bwMode="white">
          <a:xfrm>
            <a:off x="7777178" y="2204864"/>
            <a:ext cx="247556" cy="19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9938A0-7DF0-A148-DA2F-8E6A672A3EBD}"/>
              </a:ext>
            </a:extLst>
          </p:cNvPr>
          <p:cNvSpPr/>
          <p:nvPr/>
        </p:nvSpPr>
        <p:spPr bwMode="white">
          <a:xfrm>
            <a:off x="7529622" y="2872588"/>
            <a:ext cx="294570" cy="22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C49D1E-75D2-01FA-C246-8A81DCCFBAB6}"/>
              </a:ext>
            </a:extLst>
          </p:cNvPr>
          <p:cNvSpPr/>
          <p:nvPr/>
        </p:nvSpPr>
        <p:spPr bwMode="white">
          <a:xfrm>
            <a:off x="2083375" y="2872588"/>
            <a:ext cx="342770" cy="22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21BB6AF-ECDA-1246-30F0-A8452BDB21CE}"/>
              </a:ext>
            </a:extLst>
          </p:cNvPr>
          <p:cNvSpPr/>
          <p:nvPr/>
        </p:nvSpPr>
        <p:spPr bwMode="white">
          <a:xfrm>
            <a:off x="2388060" y="4140000"/>
            <a:ext cx="523677" cy="22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C1BA4D3-3AD7-4F4D-A9F7-1752DAB8E758}"/>
              </a:ext>
            </a:extLst>
          </p:cNvPr>
          <p:cNvSpPr/>
          <p:nvPr/>
        </p:nvSpPr>
        <p:spPr bwMode="white">
          <a:xfrm>
            <a:off x="1947994" y="2150134"/>
            <a:ext cx="331582" cy="26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199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C973B7-6F6E-29B1-1A93-BD99B66CED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95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162C27-7D57-3E6F-40D9-6F7E93038073}"/>
              </a:ext>
            </a:extLst>
          </p:cNvPr>
          <p:cNvSpPr/>
          <p:nvPr/>
        </p:nvSpPr>
        <p:spPr bwMode="white">
          <a:xfrm>
            <a:off x="2783632" y="2708920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912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38D87D-2606-DBD6-F4D0-F7B39F49CDA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/>
        </p:blipFill>
        <p:spPr>
          <a:xfrm>
            <a:off x="360000" y="1224000"/>
            <a:ext cx="10848568" cy="29295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DE7306-FE3F-DB7F-889B-ADD32319C3BB}"/>
              </a:ext>
            </a:extLst>
          </p:cNvPr>
          <p:cNvSpPr/>
          <p:nvPr/>
        </p:nvSpPr>
        <p:spPr bwMode="white">
          <a:xfrm>
            <a:off x="5768161" y="1968302"/>
            <a:ext cx="228513" cy="238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299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451257-188D-9089-5124-2009E1EE7F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459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E2367A-30A8-1F7A-B731-4ED1C2BA43C2}"/>
              </a:ext>
            </a:extLst>
          </p:cNvPr>
          <p:cNvSpPr/>
          <p:nvPr/>
        </p:nvSpPr>
        <p:spPr bwMode="white">
          <a:xfrm>
            <a:off x="3092644" y="1957299"/>
            <a:ext cx="228513" cy="22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2D57D3-3142-85A6-010F-862B3C45599B}"/>
              </a:ext>
            </a:extLst>
          </p:cNvPr>
          <p:cNvSpPr/>
          <p:nvPr/>
        </p:nvSpPr>
        <p:spPr bwMode="white">
          <a:xfrm>
            <a:off x="10386045" y="3185814"/>
            <a:ext cx="247556" cy="238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67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FBD2E0-20AC-9C4B-B72A-A8421722F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95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07EF68-0280-75DA-FAA3-0284BC848959}"/>
              </a:ext>
            </a:extLst>
          </p:cNvPr>
          <p:cNvSpPr/>
          <p:nvPr/>
        </p:nvSpPr>
        <p:spPr bwMode="white">
          <a:xfrm>
            <a:off x="839416" y="2418750"/>
            <a:ext cx="2664296" cy="137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374785-DD8E-5603-36E5-B1676F270D5D}"/>
              </a:ext>
            </a:extLst>
          </p:cNvPr>
          <p:cNvSpPr/>
          <p:nvPr/>
        </p:nvSpPr>
        <p:spPr bwMode="white">
          <a:xfrm>
            <a:off x="3006952" y="2103336"/>
            <a:ext cx="780755" cy="23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C882CA-9D36-50BF-5168-ADBCAC43A5E7}"/>
              </a:ext>
            </a:extLst>
          </p:cNvPr>
          <p:cNvSpPr/>
          <p:nvPr/>
        </p:nvSpPr>
        <p:spPr bwMode="white">
          <a:xfrm>
            <a:off x="6777430" y="2103336"/>
            <a:ext cx="780754" cy="23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5E8D22-FEFF-681B-6A93-C7D457C9CDAF}"/>
              </a:ext>
            </a:extLst>
          </p:cNvPr>
          <p:cNvSpPr/>
          <p:nvPr/>
        </p:nvSpPr>
        <p:spPr bwMode="white">
          <a:xfrm>
            <a:off x="10709773" y="2103336"/>
            <a:ext cx="771234" cy="23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27340E2C-8F8B-4FFD-84B9-CADBF44A4202}"/>
              </a:ext>
            </a:extLst>
          </p:cNvPr>
          <p:cNvSpPr/>
          <p:nvPr/>
        </p:nvSpPr>
        <p:spPr bwMode="white">
          <a:xfrm>
            <a:off x="4511824" y="2418750"/>
            <a:ext cx="2808312" cy="137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287C9AE2-40E0-43DE-BDCC-BE57D97DC91E}"/>
              </a:ext>
            </a:extLst>
          </p:cNvPr>
          <p:cNvSpPr/>
          <p:nvPr/>
        </p:nvSpPr>
        <p:spPr bwMode="white">
          <a:xfrm>
            <a:off x="8328248" y="2492896"/>
            <a:ext cx="3152758" cy="137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277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8" grpId="0" animBg="1"/>
      <p:bldP spid="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D50945-D6B3-2264-6F1B-A180D33669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7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F2150A-322D-F06A-9A43-624E9EAB0FA4}"/>
              </a:ext>
            </a:extLst>
          </p:cNvPr>
          <p:cNvSpPr/>
          <p:nvPr/>
        </p:nvSpPr>
        <p:spPr bwMode="white">
          <a:xfrm>
            <a:off x="8400256" y="2564904"/>
            <a:ext cx="12241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61F8E37-EB8F-4B0B-88DC-653E6CB949E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38"/>
          <a:stretch/>
        </p:blipFill>
        <p:spPr>
          <a:xfrm>
            <a:off x="1271464" y="3068960"/>
            <a:ext cx="10428536" cy="25245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6F365F-5C50-4E5D-8474-0A15CCF12EAB}"/>
              </a:ext>
            </a:extLst>
          </p:cNvPr>
          <p:cNvSpPr/>
          <p:nvPr/>
        </p:nvSpPr>
        <p:spPr bwMode="white">
          <a:xfrm>
            <a:off x="1703512" y="3645056"/>
            <a:ext cx="2232248" cy="443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621B272-3C34-4F69-B88C-FA1AD4E36FEE}"/>
              </a:ext>
            </a:extLst>
          </p:cNvPr>
          <p:cNvSpPr/>
          <p:nvPr/>
        </p:nvSpPr>
        <p:spPr bwMode="white">
          <a:xfrm>
            <a:off x="1693496" y="4154913"/>
            <a:ext cx="1522184" cy="43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CB67764-2398-4AD2-AAAC-AE4C6A8E0865}"/>
              </a:ext>
            </a:extLst>
          </p:cNvPr>
          <p:cNvSpPr/>
          <p:nvPr/>
        </p:nvSpPr>
        <p:spPr bwMode="white">
          <a:xfrm>
            <a:off x="1559496" y="4655384"/>
            <a:ext cx="1522184" cy="43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1068C60-65C0-4461-8187-B6C42A940ACD}"/>
              </a:ext>
            </a:extLst>
          </p:cNvPr>
          <p:cNvSpPr/>
          <p:nvPr/>
        </p:nvSpPr>
        <p:spPr bwMode="white">
          <a:xfrm>
            <a:off x="1360240" y="5244610"/>
            <a:ext cx="4015680" cy="43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92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A39633-7B49-C7BA-4EA9-DD10678838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55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C65EA0-5C51-A58A-1670-1CB7ABC345C8}"/>
              </a:ext>
            </a:extLst>
          </p:cNvPr>
          <p:cNvSpPr/>
          <p:nvPr/>
        </p:nvSpPr>
        <p:spPr bwMode="white">
          <a:xfrm>
            <a:off x="921763" y="1892076"/>
            <a:ext cx="2056624" cy="24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387510-C611-35C6-EC2D-F15D33C0087E}"/>
              </a:ext>
            </a:extLst>
          </p:cNvPr>
          <p:cNvSpPr/>
          <p:nvPr/>
        </p:nvSpPr>
        <p:spPr bwMode="white">
          <a:xfrm>
            <a:off x="712292" y="2426538"/>
            <a:ext cx="1352040" cy="20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D1C14B-4C29-1E6D-E73E-3396C72AD618}"/>
              </a:ext>
            </a:extLst>
          </p:cNvPr>
          <p:cNvSpPr/>
          <p:nvPr/>
        </p:nvSpPr>
        <p:spPr bwMode="white">
          <a:xfrm>
            <a:off x="712292" y="2922824"/>
            <a:ext cx="1180654" cy="26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1ACC6A-5C16-DA92-F5F7-5D736E3F3F70}"/>
              </a:ext>
            </a:extLst>
          </p:cNvPr>
          <p:cNvSpPr/>
          <p:nvPr/>
        </p:nvSpPr>
        <p:spPr bwMode="white">
          <a:xfrm>
            <a:off x="674206" y="3447741"/>
            <a:ext cx="3008765" cy="25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52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2025-07-23T14:59:50Z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