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05" autoAdjust="0"/>
    <p:restoredTop sz="94660"/>
  </p:normalViewPr>
  <p:slideViewPr>
    <p:cSldViewPr showGuides="1">
      <p:cViewPr varScale="1">
        <p:scale>
          <a:sx n="64" d="100"/>
          <a:sy n="64" d="100"/>
        </p:scale>
        <p:origin x="70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3B83C4-B1F8-4A01-9114-ECCBF2631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2452687"/>
            <a:ext cx="9705975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36AF9-F3EC-1013-8104-6E5F89EA0A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46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8FAF02-F6E4-B035-647E-CBEEDAEBBB1A}"/>
              </a:ext>
            </a:extLst>
          </p:cNvPr>
          <p:cNvSpPr/>
          <p:nvPr/>
        </p:nvSpPr>
        <p:spPr bwMode="white">
          <a:xfrm>
            <a:off x="2007204" y="2083354"/>
            <a:ext cx="380856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846EF0-93A2-77B9-8F0C-AC697BB44D21}"/>
              </a:ext>
            </a:extLst>
          </p:cNvPr>
          <p:cNvSpPr/>
          <p:nvPr/>
        </p:nvSpPr>
        <p:spPr bwMode="white">
          <a:xfrm>
            <a:off x="4682720" y="2083354"/>
            <a:ext cx="380856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20AA3F-A027-14E2-4243-17361D49367D}"/>
              </a:ext>
            </a:extLst>
          </p:cNvPr>
          <p:cNvSpPr/>
          <p:nvPr/>
        </p:nvSpPr>
        <p:spPr bwMode="white">
          <a:xfrm>
            <a:off x="7367758" y="2083354"/>
            <a:ext cx="333249" cy="2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F41C32-46D7-7016-9E6C-061EF3FA5381}"/>
              </a:ext>
            </a:extLst>
          </p:cNvPr>
          <p:cNvSpPr/>
          <p:nvPr/>
        </p:nvSpPr>
        <p:spPr bwMode="white">
          <a:xfrm>
            <a:off x="10071838" y="2083354"/>
            <a:ext cx="342770" cy="2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00DBFA-9798-C0A4-6321-71AD8FB6A66C}"/>
              </a:ext>
            </a:extLst>
          </p:cNvPr>
          <p:cNvSpPr/>
          <p:nvPr/>
        </p:nvSpPr>
        <p:spPr bwMode="white">
          <a:xfrm>
            <a:off x="1997682" y="2608516"/>
            <a:ext cx="380856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B17F04-C27F-5A7C-6388-5413000BB081}"/>
              </a:ext>
            </a:extLst>
          </p:cNvPr>
          <p:cNvSpPr/>
          <p:nvPr/>
        </p:nvSpPr>
        <p:spPr bwMode="white">
          <a:xfrm>
            <a:off x="4844584" y="2608516"/>
            <a:ext cx="533198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9C890D-D95E-DC00-18C5-5E430C0C8F13}"/>
              </a:ext>
            </a:extLst>
          </p:cNvPr>
          <p:cNvSpPr/>
          <p:nvPr/>
        </p:nvSpPr>
        <p:spPr bwMode="white">
          <a:xfrm>
            <a:off x="7386801" y="2608516"/>
            <a:ext cx="352292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1272EF-F057-7B48-0145-14B74F1B18B8}"/>
              </a:ext>
            </a:extLst>
          </p:cNvPr>
          <p:cNvSpPr/>
          <p:nvPr/>
        </p:nvSpPr>
        <p:spPr bwMode="white">
          <a:xfrm>
            <a:off x="10052795" y="2608516"/>
            <a:ext cx="371335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CAEBB-7EA2-B549-5C69-4220AECF86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535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3103021-64C6-43FB-9D07-432F1AAC5E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0"/>
          <a:stretch/>
        </p:blipFill>
        <p:spPr>
          <a:xfrm>
            <a:off x="922558" y="2796022"/>
            <a:ext cx="10910237" cy="34412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BA8430-CB9E-46BD-B51D-9CBC259F6905}"/>
              </a:ext>
            </a:extLst>
          </p:cNvPr>
          <p:cNvSpPr/>
          <p:nvPr/>
        </p:nvSpPr>
        <p:spPr bwMode="white">
          <a:xfrm>
            <a:off x="1484321" y="3978071"/>
            <a:ext cx="1133047" cy="2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B20389-2212-4CAB-8BD2-585B39E74FDC}"/>
              </a:ext>
            </a:extLst>
          </p:cNvPr>
          <p:cNvSpPr/>
          <p:nvPr/>
        </p:nvSpPr>
        <p:spPr bwMode="white">
          <a:xfrm>
            <a:off x="1246285" y="4454704"/>
            <a:ext cx="961662" cy="2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7E9A47-BFB4-4AE3-A27A-18A04145E30C}"/>
              </a:ext>
            </a:extLst>
          </p:cNvPr>
          <p:cNvSpPr/>
          <p:nvPr/>
        </p:nvSpPr>
        <p:spPr bwMode="white">
          <a:xfrm>
            <a:off x="1246285" y="4921805"/>
            <a:ext cx="1056876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69355F-40A1-4484-B074-232D5FC9F841}"/>
              </a:ext>
            </a:extLst>
          </p:cNvPr>
          <p:cNvSpPr/>
          <p:nvPr/>
        </p:nvSpPr>
        <p:spPr bwMode="white">
          <a:xfrm>
            <a:off x="1208200" y="5388905"/>
            <a:ext cx="2351788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79E597-134E-4B31-829D-A4576EE17474}"/>
              </a:ext>
            </a:extLst>
          </p:cNvPr>
          <p:cNvSpPr/>
          <p:nvPr/>
        </p:nvSpPr>
        <p:spPr bwMode="white">
          <a:xfrm>
            <a:off x="7082910" y="4502368"/>
            <a:ext cx="1399647" cy="2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174CC2-F591-4E18-9AE1-1CB0C78CF6C0}"/>
              </a:ext>
            </a:extLst>
          </p:cNvPr>
          <p:cNvSpPr/>
          <p:nvPr/>
        </p:nvSpPr>
        <p:spPr bwMode="white">
          <a:xfrm>
            <a:off x="6844875" y="4988533"/>
            <a:ext cx="1237783" cy="2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31EE5A-6D24-4D7A-B9F5-D76EAF233C23}"/>
              </a:ext>
            </a:extLst>
          </p:cNvPr>
          <p:cNvSpPr/>
          <p:nvPr/>
        </p:nvSpPr>
        <p:spPr bwMode="white">
          <a:xfrm>
            <a:off x="6844875" y="5446101"/>
            <a:ext cx="1056876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AF1E0C-DD71-44AD-9554-4C92D5755ED7}"/>
              </a:ext>
            </a:extLst>
          </p:cNvPr>
          <p:cNvSpPr/>
          <p:nvPr/>
        </p:nvSpPr>
        <p:spPr bwMode="white">
          <a:xfrm>
            <a:off x="8149308" y="5446101"/>
            <a:ext cx="1790025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0DD978-DB7A-4237-B674-16FBAD23DD2E}"/>
              </a:ext>
            </a:extLst>
          </p:cNvPr>
          <p:cNvSpPr/>
          <p:nvPr/>
        </p:nvSpPr>
        <p:spPr bwMode="white">
          <a:xfrm>
            <a:off x="6806789" y="5922734"/>
            <a:ext cx="2618387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0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212A5-A47B-A1D3-568F-BEDD5ABFB6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161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AB1D7E-6905-615A-5646-DF5F3E533EF3}"/>
              </a:ext>
            </a:extLst>
          </p:cNvPr>
          <p:cNvSpPr/>
          <p:nvPr/>
        </p:nvSpPr>
        <p:spPr bwMode="white">
          <a:xfrm>
            <a:off x="10481259" y="3206669"/>
            <a:ext cx="666498" cy="3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8B8F60F-373A-4312-A215-2E171B4FB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/>
          <a:stretch/>
        </p:blipFill>
        <p:spPr>
          <a:xfrm>
            <a:off x="911424" y="3645024"/>
            <a:ext cx="7824232" cy="199161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2CBD58-8FD7-466E-8591-736873DC7DB4}"/>
              </a:ext>
            </a:extLst>
          </p:cNvPr>
          <p:cNvSpPr/>
          <p:nvPr/>
        </p:nvSpPr>
        <p:spPr bwMode="white">
          <a:xfrm>
            <a:off x="2644320" y="3797491"/>
            <a:ext cx="1770982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6648D5-B0FD-4E68-9123-BB0C0D60ABA2}"/>
              </a:ext>
            </a:extLst>
          </p:cNvPr>
          <p:cNvSpPr/>
          <p:nvPr/>
        </p:nvSpPr>
        <p:spPr bwMode="white">
          <a:xfrm>
            <a:off x="5243665" y="3807021"/>
            <a:ext cx="1647204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049140-ACAC-4B52-89C9-949DC7C972DF}"/>
              </a:ext>
            </a:extLst>
          </p:cNvPr>
          <p:cNvSpPr/>
          <p:nvPr/>
        </p:nvSpPr>
        <p:spPr bwMode="white">
          <a:xfrm>
            <a:off x="4996109" y="4302542"/>
            <a:ext cx="1085440" cy="2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B60F6E-9A25-4812-8604-66351E8FB5B6}"/>
              </a:ext>
            </a:extLst>
          </p:cNvPr>
          <p:cNvSpPr/>
          <p:nvPr/>
        </p:nvSpPr>
        <p:spPr bwMode="white">
          <a:xfrm>
            <a:off x="4996109" y="4759946"/>
            <a:ext cx="1047355" cy="26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E8D2D8-22A9-4F62-8991-4AC669CF39E0}"/>
              </a:ext>
            </a:extLst>
          </p:cNvPr>
          <p:cNvSpPr/>
          <p:nvPr/>
        </p:nvSpPr>
        <p:spPr bwMode="white">
          <a:xfrm>
            <a:off x="1216109" y="5201952"/>
            <a:ext cx="5287300" cy="39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77737E-B566-43A0-8EC4-B6C0919B28AE}"/>
              </a:ext>
            </a:extLst>
          </p:cNvPr>
          <p:cNvSpPr/>
          <p:nvPr/>
        </p:nvSpPr>
        <p:spPr bwMode="white">
          <a:xfrm>
            <a:off x="6581424" y="5201951"/>
            <a:ext cx="1866200" cy="39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06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185CF-29B2-60EE-8022-6FFC68B2B4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8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53B0E5-CBCF-E9ED-28F8-E8B14F07104A}"/>
              </a:ext>
            </a:extLst>
          </p:cNvPr>
          <p:cNvSpPr/>
          <p:nvPr/>
        </p:nvSpPr>
        <p:spPr bwMode="white">
          <a:xfrm>
            <a:off x="1207405" y="2615894"/>
            <a:ext cx="1380604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31A9A0-7FB0-FDAB-8F61-3B69B95DFD2F}"/>
              </a:ext>
            </a:extLst>
          </p:cNvPr>
          <p:cNvSpPr/>
          <p:nvPr/>
        </p:nvSpPr>
        <p:spPr bwMode="white">
          <a:xfrm>
            <a:off x="950327" y="3111637"/>
            <a:ext cx="961662" cy="2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A2113A-8F69-AE5D-8F4F-10437BE5C56A}"/>
              </a:ext>
            </a:extLst>
          </p:cNvPr>
          <p:cNvSpPr/>
          <p:nvPr/>
        </p:nvSpPr>
        <p:spPr bwMode="white">
          <a:xfrm>
            <a:off x="950327" y="3578780"/>
            <a:ext cx="1056876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243D3B-A469-DA33-D42E-E4FE49A6E85F}"/>
              </a:ext>
            </a:extLst>
          </p:cNvPr>
          <p:cNvSpPr/>
          <p:nvPr/>
        </p:nvSpPr>
        <p:spPr bwMode="white">
          <a:xfrm>
            <a:off x="902720" y="4064990"/>
            <a:ext cx="1790025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C1B9B5-5AAA-417D-88DD-BF45189D1FDF}"/>
              </a:ext>
            </a:extLst>
          </p:cNvPr>
          <p:cNvSpPr/>
          <p:nvPr/>
        </p:nvSpPr>
        <p:spPr bwMode="white">
          <a:xfrm>
            <a:off x="912241" y="4532133"/>
            <a:ext cx="5874710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89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2025-07-23T16:31:18Z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