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7" r:id="rId4"/>
    <p:sldId id="326" r:id="rId5"/>
    <p:sldId id="325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826" autoAdjust="0"/>
    <p:restoredTop sz="94660"/>
  </p:normalViewPr>
  <p:slideViewPr>
    <p:cSldViewPr showGuides="1">
      <p:cViewPr varScale="1">
        <p:scale>
          <a:sx n="64" d="100"/>
          <a:sy n="64" d="100"/>
        </p:scale>
        <p:origin x="648" y="6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2025/7/23 Wednesday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2025/7/23 Wednesday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2EEA20E5-AD79-4C75-B174-51D9BAF8C4E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096" y="2386012"/>
            <a:ext cx="11647544" cy="2279546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F31898C-5089-6326-3D44-D9C22F30BB7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22580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AB14B99-62A9-DAA8-63BF-BF6CD50E8297}"/>
              </a:ext>
            </a:extLst>
          </p:cNvPr>
          <p:cNvSpPr/>
          <p:nvPr/>
        </p:nvSpPr>
        <p:spPr bwMode="white">
          <a:xfrm>
            <a:off x="1997682" y="2808683"/>
            <a:ext cx="380856" cy="2386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4FB291D-A1EA-32F4-04BD-6AE7CDA6C635}"/>
              </a:ext>
            </a:extLst>
          </p:cNvPr>
          <p:cNvSpPr/>
          <p:nvPr/>
        </p:nvSpPr>
        <p:spPr bwMode="white">
          <a:xfrm>
            <a:off x="4549420" y="2808683"/>
            <a:ext cx="666498" cy="2386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AABADA1-145C-92CB-FC74-BA329950A303}"/>
              </a:ext>
            </a:extLst>
          </p:cNvPr>
          <p:cNvSpPr/>
          <p:nvPr/>
        </p:nvSpPr>
        <p:spPr bwMode="white">
          <a:xfrm>
            <a:off x="7215415" y="2808683"/>
            <a:ext cx="523677" cy="2386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E66B743-BF6A-78A6-D6EF-210CF8525582}"/>
              </a:ext>
            </a:extLst>
          </p:cNvPr>
          <p:cNvSpPr/>
          <p:nvPr/>
        </p:nvSpPr>
        <p:spPr bwMode="white">
          <a:xfrm>
            <a:off x="9909974" y="2808683"/>
            <a:ext cx="666498" cy="2386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D5849711-3212-EC03-3334-FB9314405BDE}"/>
              </a:ext>
            </a:extLst>
          </p:cNvPr>
          <p:cNvSpPr/>
          <p:nvPr/>
        </p:nvSpPr>
        <p:spPr bwMode="white">
          <a:xfrm>
            <a:off x="2007204" y="3371915"/>
            <a:ext cx="523677" cy="229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E13AE7F5-0289-5F09-604B-D3C6827B9F00}"/>
              </a:ext>
            </a:extLst>
          </p:cNvPr>
          <p:cNvSpPr/>
          <p:nvPr/>
        </p:nvSpPr>
        <p:spPr bwMode="white">
          <a:xfrm>
            <a:off x="4387556" y="3371915"/>
            <a:ext cx="514156" cy="229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1ABE73E3-E08C-00E2-A290-36DC013B7B48}"/>
              </a:ext>
            </a:extLst>
          </p:cNvPr>
          <p:cNvSpPr/>
          <p:nvPr/>
        </p:nvSpPr>
        <p:spPr bwMode="white">
          <a:xfrm>
            <a:off x="7367758" y="3371915"/>
            <a:ext cx="533198" cy="229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2255B303-D4F0-E174-908E-1809BAAB1B93}"/>
              </a:ext>
            </a:extLst>
          </p:cNvPr>
          <p:cNvSpPr/>
          <p:nvPr/>
        </p:nvSpPr>
        <p:spPr bwMode="white">
          <a:xfrm>
            <a:off x="9890931" y="3371915"/>
            <a:ext cx="685541" cy="229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053B60F5-9FAF-8802-5BF6-00FB99B4C242}"/>
              </a:ext>
            </a:extLst>
          </p:cNvPr>
          <p:cNvSpPr/>
          <p:nvPr/>
        </p:nvSpPr>
        <p:spPr bwMode="white">
          <a:xfrm>
            <a:off x="6815516" y="4336090"/>
            <a:ext cx="304685" cy="229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B029177-5B69-7EF3-6197-515DD520B97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14580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BC9AA41-D7B4-8033-278C-0B229635AA04}"/>
              </a:ext>
            </a:extLst>
          </p:cNvPr>
          <p:cNvSpPr/>
          <p:nvPr/>
        </p:nvSpPr>
        <p:spPr bwMode="white">
          <a:xfrm>
            <a:off x="1531133" y="3195659"/>
            <a:ext cx="380856" cy="2285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0132C04-5CBF-1D73-CBAB-BC8BDFC480B5}"/>
              </a:ext>
            </a:extLst>
          </p:cNvPr>
          <p:cNvSpPr/>
          <p:nvPr/>
        </p:nvSpPr>
        <p:spPr bwMode="white">
          <a:xfrm>
            <a:off x="2883173" y="3195659"/>
            <a:ext cx="228513" cy="2285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7495613-E484-F1F5-D37E-A697B407B4ED}"/>
              </a:ext>
            </a:extLst>
          </p:cNvPr>
          <p:cNvSpPr/>
          <p:nvPr/>
        </p:nvSpPr>
        <p:spPr bwMode="white">
          <a:xfrm>
            <a:off x="4006700" y="3195659"/>
            <a:ext cx="533198" cy="2285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8191834-69A9-4930-3657-3FBE91F1FF09}"/>
              </a:ext>
            </a:extLst>
          </p:cNvPr>
          <p:cNvSpPr/>
          <p:nvPr/>
        </p:nvSpPr>
        <p:spPr bwMode="white">
          <a:xfrm>
            <a:off x="7282065" y="3195659"/>
            <a:ext cx="533198" cy="2285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CB01A9D9-676A-DF71-0D5E-F8C3EDFCA9CC}"/>
              </a:ext>
            </a:extLst>
          </p:cNvPr>
          <p:cNvSpPr/>
          <p:nvPr/>
        </p:nvSpPr>
        <p:spPr bwMode="white">
          <a:xfrm>
            <a:off x="8719798" y="3195659"/>
            <a:ext cx="209471" cy="2285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C8FB37D8-F2EF-0E8D-9F75-46DBF26F3DB1}"/>
              </a:ext>
            </a:extLst>
          </p:cNvPr>
          <p:cNvSpPr/>
          <p:nvPr/>
        </p:nvSpPr>
        <p:spPr bwMode="white">
          <a:xfrm>
            <a:off x="9748110" y="3195659"/>
            <a:ext cx="695062" cy="2285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47461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15C93BE-85A9-47B1-05C7-92FB46AD6F3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78580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E4AFEA4-85DC-C9C3-12C6-ACB18BF7C8A1}"/>
              </a:ext>
            </a:extLst>
          </p:cNvPr>
          <p:cNvSpPr/>
          <p:nvPr/>
        </p:nvSpPr>
        <p:spPr bwMode="white">
          <a:xfrm>
            <a:off x="1207405" y="4206618"/>
            <a:ext cx="1932846" cy="266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D6134299-D193-E602-9DD6-688A31546F57}"/>
              </a:ext>
            </a:extLst>
          </p:cNvPr>
          <p:cNvSpPr/>
          <p:nvPr/>
        </p:nvSpPr>
        <p:spPr bwMode="white">
          <a:xfrm>
            <a:off x="1226448" y="4721190"/>
            <a:ext cx="4437504" cy="9128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FFCC3746-6B59-4FF2-AC6D-100DE180BFF6}"/>
              </a:ext>
            </a:extLst>
          </p:cNvPr>
          <p:cNvSpPr/>
          <p:nvPr/>
        </p:nvSpPr>
        <p:spPr bwMode="white">
          <a:xfrm>
            <a:off x="7282065" y="3653928"/>
            <a:ext cx="1932845" cy="2572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46F812B5-DF1C-4EE0-A2FA-A3F2C52D24D6}"/>
              </a:ext>
            </a:extLst>
          </p:cNvPr>
          <p:cNvSpPr/>
          <p:nvPr/>
        </p:nvSpPr>
        <p:spPr bwMode="white">
          <a:xfrm>
            <a:off x="7282065" y="4168502"/>
            <a:ext cx="1818589" cy="2477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A7F06CF4-F4F3-4DEC-B446-CDCBE3473B7A}"/>
              </a:ext>
            </a:extLst>
          </p:cNvPr>
          <p:cNvSpPr/>
          <p:nvPr/>
        </p:nvSpPr>
        <p:spPr bwMode="white">
          <a:xfrm>
            <a:off x="7291586" y="4683075"/>
            <a:ext cx="3846649" cy="2572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91871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  <p:bldP spid="13" grpId="0" animBg="1"/>
      <p:bldP spid="14" grpId="0" animBg="1"/>
      <p:bldP spid="1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20B072B-4A1C-ED18-3A62-AFE5ED0FDE8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05290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ED76881-D09F-9766-A0F1-EDC170E95FDC}"/>
              </a:ext>
            </a:extLst>
          </p:cNvPr>
          <p:cNvSpPr/>
          <p:nvPr/>
        </p:nvSpPr>
        <p:spPr bwMode="white">
          <a:xfrm>
            <a:off x="902720" y="3510103"/>
            <a:ext cx="1923324" cy="2476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2800F6F-82B0-15B0-03F4-7C5664181028}"/>
              </a:ext>
            </a:extLst>
          </p:cNvPr>
          <p:cNvSpPr/>
          <p:nvPr/>
        </p:nvSpPr>
        <p:spPr bwMode="white">
          <a:xfrm>
            <a:off x="3349722" y="3510103"/>
            <a:ext cx="2189924" cy="2476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038CC50-EEF3-1908-4D53-289497BE27F6}"/>
              </a:ext>
            </a:extLst>
          </p:cNvPr>
          <p:cNvSpPr/>
          <p:nvPr/>
        </p:nvSpPr>
        <p:spPr bwMode="white">
          <a:xfrm>
            <a:off x="912241" y="4005425"/>
            <a:ext cx="5465289" cy="2571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52866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45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68</cp:revision>
  <dcterms:created xsi:type="dcterms:W3CDTF">2015-09-16T06:44:00Z</dcterms:created>
  <dcterms:modified xsi:type="dcterms:W3CDTF">2025-07-23T16:08:53Z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