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2524125"/>
            <a:ext cx="10287000" cy="1809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4332" y="2244117"/>
            <a:ext cx="228513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6020" y="2244117"/>
            <a:ext cx="238035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229" y="2244117"/>
            <a:ext cx="228513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28916" y="2244117"/>
            <a:ext cx="238035" cy="24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4332" y="3035424"/>
            <a:ext cx="409420" cy="24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25541" y="3025890"/>
            <a:ext cx="409420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58136" y="3025890"/>
            <a:ext cx="409420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09823" y="3035424"/>
            <a:ext cx="418942" cy="24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83425" y="3807662"/>
            <a:ext cx="418942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25541" y="3807662"/>
            <a:ext cx="409420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96322" y="3807662"/>
            <a:ext cx="399899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28916" y="3807662"/>
            <a:ext cx="228513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45239" y="4589435"/>
            <a:ext cx="418942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06448" y="4589435"/>
            <a:ext cx="409420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77229" y="4589435"/>
            <a:ext cx="409420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09823" y="4589435"/>
            <a:ext cx="418942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64332" y="5371208"/>
            <a:ext cx="228513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25491" y="5371208"/>
            <a:ext cx="390377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577229" y="5371208"/>
            <a:ext cx="228513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509823" y="5371208"/>
            <a:ext cx="418942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6539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1503680" y="2398395"/>
            <a:ext cx="445135" cy="36893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368290" y="2421255"/>
            <a:ext cx="375285" cy="28003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9157970" y="2421255"/>
            <a:ext cx="437515" cy="3206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1872615" y="3225800"/>
            <a:ext cx="448310" cy="4292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5520690" y="3288665"/>
            <a:ext cx="437515" cy="3206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9519285" y="3288665"/>
            <a:ext cx="437515" cy="3670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11435" y="4904657"/>
            <a:ext cx="399899" cy="25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86146" y="4914192"/>
            <a:ext cx="218992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73249" y="5686558"/>
            <a:ext cx="228513" cy="25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86146" y="5686558"/>
            <a:ext cx="228513" cy="25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4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1200" y="2948305"/>
            <a:ext cx="135509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2765" y="2907030"/>
            <a:ext cx="181229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1325" y="2948305"/>
            <a:ext cx="135509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3430" y="3743960"/>
            <a:ext cx="68834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26585" y="3740150"/>
            <a:ext cx="91186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3555" y="3740150"/>
            <a:ext cx="67818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9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2121237"/>
            <a:ext cx="161863" cy="28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1032" y="2121237"/>
            <a:ext cx="161863" cy="28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1813" y="2121237"/>
            <a:ext cx="171385" cy="28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6775" y="2121237"/>
            <a:ext cx="171385" cy="28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10226" y="2121237"/>
            <a:ext cx="171385" cy="28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24282" y="2121237"/>
            <a:ext cx="161863" cy="28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2025-07-30T06:20:45Z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