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5" r:id="rId4"/>
    <p:sldId id="344" r:id="rId5"/>
    <p:sldId id="343" r:id="rId6"/>
    <p:sldId id="341" r:id="rId7"/>
    <p:sldId id="339" r:id="rId8"/>
    <p:sldId id="337" r:id="rId9"/>
    <p:sldId id="336" r:id="rId10"/>
    <p:sldId id="335" r:id="rId11"/>
    <p:sldId id="333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7" autoAdjust="0"/>
    <p:restoredTop sz="94660"/>
  </p:normalViewPr>
  <p:slideViewPr>
    <p:cSldViewPr showGuides="1">
      <p:cViewPr>
        <p:scale>
          <a:sx n="68" d="100"/>
          <a:sy n="68" d="100"/>
        </p:scale>
        <p:origin x="40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5B7619-A8FC-469A-8734-2097EFE0F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862262"/>
            <a:ext cx="86391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75D0C-11AA-421F-2CA7-69576B11A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32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FBA7F-5804-8224-7A84-26B333BAA50A}"/>
              </a:ext>
            </a:extLst>
          </p:cNvPr>
          <p:cNvSpPr/>
          <p:nvPr/>
        </p:nvSpPr>
        <p:spPr bwMode="white">
          <a:xfrm>
            <a:off x="3892443" y="2618142"/>
            <a:ext cx="961662" cy="2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59EBA9-623C-99AB-828B-287B142F5956}"/>
              </a:ext>
            </a:extLst>
          </p:cNvPr>
          <p:cNvSpPr/>
          <p:nvPr/>
        </p:nvSpPr>
        <p:spPr bwMode="white">
          <a:xfrm>
            <a:off x="7167808" y="2618142"/>
            <a:ext cx="961662" cy="2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C36F45-2709-03D2-6C33-9740D89B6A92}"/>
              </a:ext>
            </a:extLst>
          </p:cNvPr>
          <p:cNvSpPr/>
          <p:nvPr/>
        </p:nvSpPr>
        <p:spPr bwMode="white">
          <a:xfrm>
            <a:off x="10605036" y="2513231"/>
            <a:ext cx="1094963" cy="4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24D4BF-0F4D-359A-3366-75060EECB162}"/>
              </a:ext>
            </a:extLst>
          </p:cNvPr>
          <p:cNvSpPr/>
          <p:nvPr/>
        </p:nvSpPr>
        <p:spPr bwMode="white">
          <a:xfrm>
            <a:off x="3901964" y="3162430"/>
            <a:ext cx="952141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657412-4AD0-D9F2-09F4-4DBC41B37958}"/>
              </a:ext>
            </a:extLst>
          </p:cNvPr>
          <p:cNvSpPr/>
          <p:nvPr/>
        </p:nvSpPr>
        <p:spPr bwMode="white">
          <a:xfrm>
            <a:off x="7310629" y="3162430"/>
            <a:ext cx="961662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DEFA66-7614-8DFA-D1E3-7D9DBE72F290}"/>
              </a:ext>
            </a:extLst>
          </p:cNvPr>
          <p:cNvSpPr/>
          <p:nvPr/>
        </p:nvSpPr>
        <p:spPr bwMode="white">
          <a:xfrm>
            <a:off x="10605037" y="3162430"/>
            <a:ext cx="961662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3167C45-D14A-48B3-BDCE-C921FAC249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1080080" y="3645024"/>
            <a:ext cx="9336400" cy="309796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F14632-0616-46B5-945A-170C59AD0AA5}"/>
              </a:ext>
            </a:extLst>
          </p:cNvPr>
          <p:cNvSpPr/>
          <p:nvPr/>
        </p:nvSpPr>
        <p:spPr bwMode="white">
          <a:xfrm>
            <a:off x="3479476" y="4221088"/>
            <a:ext cx="1374630" cy="43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6A9F3D-DE43-41BD-9844-752AB0497202}"/>
              </a:ext>
            </a:extLst>
          </p:cNvPr>
          <p:cNvSpPr/>
          <p:nvPr/>
        </p:nvSpPr>
        <p:spPr bwMode="white">
          <a:xfrm>
            <a:off x="8935243" y="4274149"/>
            <a:ext cx="1218740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1C79E9-2BE2-4F75-912B-77624B7B1C15}"/>
              </a:ext>
            </a:extLst>
          </p:cNvPr>
          <p:cNvSpPr/>
          <p:nvPr/>
        </p:nvSpPr>
        <p:spPr bwMode="white">
          <a:xfrm>
            <a:off x="1415480" y="4797152"/>
            <a:ext cx="266429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BD8BB6-3F62-4F7D-86B7-D0998AA0F185}"/>
              </a:ext>
            </a:extLst>
          </p:cNvPr>
          <p:cNvSpPr/>
          <p:nvPr/>
        </p:nvSpPr>
        <p:spPr bwMode="white">
          <a:xfrm>
            <a:off x="6459312" y="4843039"/>
            <a:ext cx="2664296" cy="189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8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73E90-5629-7831-A2C5-1E58D31F9B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D661C-A74E-7C01-8757-9699F2ACA62C}"/>
              </a:ext>
            </a:extLst>
          </p:cNvPr>
          <p:cNvSpPr/>
          <p:nvPr/>
        </p:nvSpPr>
        <p:spPr bwMode="white">
          <a:xfrm>
            <a:off x="2568967" y="1268760"/>
            <a:ext cx="1438801" cy="45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829D8-EFAA-9B98-1290-0C7DBB268BA4}"/>
              </a:ext>
            </a:extLst>
          </p:cNvPr>
          <p:cNvSpPr/>
          <p:nvPr/>
        </p:nvSpPr>
        <p:spPr bwMode="white">
          <a:xfrm>
            <a:off x="7681964" y="1268760"/>
            <a:ext cx="1438801" cy="42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59771EB7-FC0F-411D-B0C1-5733D70B52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7"/>
          <a:stretch/>
        </p:blipFill>
        <p:spPr>
          <a:xfrm>
            <a:off x="360000" y="4104419"/>
            <a:ext cx="11340000" cy="2492933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9DCD14-25D3-4701-9507-EB3E7AEA5D36}"/>
              </a:ext>
            </a:extLst>
          </p:cNvPr>
          <p:cNvSpPr/>
          <p:nvPr/>
        </p:nvSpPr>
        <p:spPr bwMode="white">
          <a:xfrm>
            <a:off x="2571493" y="4104419"/>
            <a:ext cx="1438801" cy="45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48B76F5-0C9D-47DF-A7B6-DBB606D87389}"/>
              </a:ext>
            </a:extLst>
          </p:cNvPr>
          <p:cNvSpPr/>
          <p:nvPr/>
        </p:nvSpPr>
        <p:spPr bwMode="white">
          <a:xfrm>
            <a:off x="7896200" y="4127674"/>
            <a:ext cx="1724307" cy="45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95D5FC-D998-4DBB-83B6-EF113291AD01}"/>
              </a:ext>
            </a:extLst>
          </p:cNvPr>
          <p:cNvSpPr/>
          <p:nvPr/>
        </p:nvSpPr>
        <p:spPr bwMode="white">
          <a:xfrm>
            <a:off x="466391" y="2060848"/>
            <a:ext cx="2029209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41A5069-6DE2-4A89-8D3C-FBF8D911D982}"/>
              </a:ext>
            </a:extLst>
          </p:cNvPr>
          <p:cNvSpPr/>
          <p:nvPr/>
        </p:nvSpPr>
        <p:spPr bwMode="white">
          <a:xfrm>
            <a:off x="5658998" y="1722214"/>
            <a:ext cx="1661138" cy="218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AE9D3E-B617-4936-AE1A-BD060BF2029C}"/>
              </a:ext>
            </a:extLst>
          </p:cNvPr>
          <p:cNvSpPr/>
          <p:nvPr/>
        </p:nvSpPr>
        <p:spPr bwMode="white">
          <a:xfrm>
            <a:off x="360000" y="4697896"/>
            <a:ext cx="1991584" cy="189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5E22026-CC47-4E3D-B1A2-16811392D26B}"/>
              </a:ext>
            </a:extLst>
          </p:cNvPr>
          <p:cNvSpPr/>
          <p:nvPr/>
        </p:nvSpPr>
        <p:spPr bwMode="white">
          <a:xfrm>
            <a:off x="5375920" y="4725144"/>
            <a:ext cx="2880320" cy="199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6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46804-2D1B-4948-BD4B-7854C9886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2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6CA8A-8D48-11C1-7770-A2CB0AA83376}"/>
              </a:ext>
            </a:extLst>
          </p:cNvPr>
          <p:cNvSpPr/>
          <p:nvPr/>
        </p:nvSpPr>
        <p:spPr bwMode="white">
          <a:xfrm>
            <a:off x="1397833" y="3680822"/>
            <a:ext cx="2456523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12B70B-9FA5-B87F-703A-4C7C20A3AB5F}"/>
              </a:ext>
            </a:extLst>
          </p:cNvPr>
          <p:cNvSpPr/>
          <p:nvPr/>
        </p:nvSpPr>
        <p:spPr bwMode="white">
          <a:xfrm>
            <a:off x="1388312" y="4149080"/>
            <a:ext cx="4923712" cy="48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72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BCDEB-6072-BBF5-209B-E20BD05BB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3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A1A9D7-12E8-8B18-8038-82C8CA4F3FB2}"/>
              </a:ext>
            </a:extLst>
          </p:cNvPr>
          <p:cNvSpPr/>
          <p:nvPr/>
        </p:nvSpPr>
        <p:spPr bwMode="white">
          <a:xfrm>
            <a:off x="693249" y="1928681"/>
            <a:ext cx="2180403" cy="27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CCC5D-173F-82CA-BED8-BCA21C850A5D}"/>
              </a:ext>
            </a:extLst>
          </p:cNvPr>
          <p:cNvSpPr/>
          <p:nvPr/>
        </p:nvSpPr>
        <p:spPr bwMode="white">
          <a:xfrm>
            <a:off x="721813" y="2490522"/>
            <a:ext cx="2599345" cy="29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8C991-38B8-3FD1-720F-C48F63BD0792}"/>
              </a:ext>
            </a:extLst>
          </p:cNvPr>
          <p:cNvSpPr/>
          <p:nvPr/>
        </p:nvSpPr>
        <p:spPr bwMode="white">
          <a:xfrm>
            <a:off x="712292" y="3052363"/>
            <a:ext cx="3399143" cy="28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1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4934F-02CA-0C93-DEDF-C546F3CA3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30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A4368D-EFD9-F340-646B-0721B865E8B4}"/>
              </a:ext>
            </a:extLst>
          </p:cNvPr>
          <p:cNvSpPr/>
          <p:nvPr/>
        </p:nvSpPr>
        <p:spPr bwMode="white">
          <a:xfrm>
            <a:off x="1255012" y="1939427"/>
            <a:ext cx="3056372" cy="27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80B0C7-1607-A94F-5811-1A6F818C5DB6}"/>
              </a:ext>
            </a:extLst>
          </p:cNvPr>
          <p:cNvSpPr/>
          <p:nvPr/>
        </p:nvSpPr>
        <p:spPr bwMode="white">
          <a:xfrm>
            <a:off x="1245491" y="2483152"/>
            <a:ext cx="4332241" cy="95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5767862-FA1C-43D2-A69F-CADD153A8E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767408" y="3501008"/>
            <a:ext cx="7392184" cy="224358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C2DE6C-C37A-41BA-8C0A-C38743E0C231}"/>
              </a:ext>
            </a:extLst>
          </p:cNvPr>
          <p:cNvSpPr/>
          <p:nvPr/>
        </p:nvSpPr>
        <p:spPr bwMode="white">
          <a:xfrm>
            <a:off x="1233957" y="4245685"/>
            <a:ext cx="2923073" cy="2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FEAFEE-7788-467D-8E18-11B0B5B887B4}"/>
              </a:ext>
            </a:extLst>
          </p:cNvPr>
          <p:cNvSpPr/>
          <p:nvPr/>
        </p:nvSpPr>
        <p:spPr bwMode="white">
          <a:xfrm>
            <a:off x="1252999" y="4808967"/>
            <a:ext cx="2009017" cy="26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46329B-3ACA-4D0F-8F6B-0736B24CFEBE}"/>
              </a:ext>
            </a:extLst>
          </p:cNvPr>
          <p:cNvSpPr/>
          <p:nvPr/>
        </p:nvSpPr>
        <p:spPr bwMode="white">
          <a:xfrm>
            <a:off x="1243478" y="5362702"/>
            <a:ext cx="952141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4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FDF32-41CD-C980-F026-91DC5A455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1AB9D-4F0A-59F1-E148-A21D874BAB80}"/>
              </a:ext>
            </a:extLst>
          </p:cNvPr>
          <p:cNvSpPr/>
          <p:nvPr/>
        </p:nvSpPr>
        <p:spPr bwMode="white">
          <a:xfrm>
            <a:off x="826549" y="2588081"/>
            <a:ext cx="2923073" cy="27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5A942E-0B83-2EF8-9C56-2A4ED072319C}"/>
              </a:ext>
            </a:extLst>
          </p:cNvPr>
          <p:cNvSpPr/>
          <p:nvPr/>
        </p:nvSpPr>
        <p:spPr bwMode="white">
          <a:xfrm>
            <a:off x="845591" y="3160423"/>
            <a:ext cx="3056372" cy="27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038348-7FAA-12F3-E98C-3EF3100B931C}"/>
              </a:ext>
            </a:extLst>
          </p:cNvPr>
          <p:cNvSpPr/>
          <p:nvPr/>
        </p:nvSpPr>
        <p:spPr bwMode="white">
          <a:xfrm>
            <a:off x="836070" y="3704148"/>
            <a:ext cx="5998488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10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DF710-65A0-F1F0-9F48-25BE7942C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2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7410B-6756-2493-0AEF-E95E897AA90E}"/>
              </a:ext>
            </a:extLst>
          </p:cNvPr>
          <p:cNvSpPr/>
          <p:nvPr/>
        </p:nvSpPr>
        <p:spPr bwMode="white">
          <a:xfrm>
            <a:off x="693249" y="2615096"/>
            <a:ext cx="2932594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3ED44D-8B4D-A6B3-E8F5-2F065B4643F9}"/>
              </a:ext>
            </a:extLst>
          </p:cNvPr>
          <p:cNvSpPr/>
          <p:nvPr/>
        </p:nvSpPr>
        <p:spPr bwMode="white">
          <a:xfrm>
            <a:off x="693249" y="3186780"/>
            <a:ext cx="2627909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150E8-6200-18C3-2082-FB88D6BAC6C9}"/>
              </a:ext>
            </a:extLst>
          </p:cNvPr>
          <p:cNvSpPr/>
          <p:nvPr/>
        </p:nvSpPr>
        <p:spPr bwMode="white">
          <a:xfrm>
            <a:off x="712292" y="3729879"/>
            <a:ext cx="3856171" cy="28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2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3CFCA-84BD-DCD5-4DBC-09E04C3FCA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5E20BE-88BE-10F0-53C5-745ADABF6099}"/>
              </a:ext>
            </a:extLst>
          </p:cNvPr>
          <p:cNvSpPr/>
          <p:nvPr/>
        </p:nvSpPr>
        <p:spPr bwMode="white">
          <a:xfrm>
            <a:off x="693249" y="3169962"/>
            <a:ext cx="3075415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0841AC-F693-403B-9F07-9B0285733485}"/>
              </a:ext>
            </a:extLst>
          </p:cNvPr>
          <p:cNvSpPr/>
          <p:nvPr/>
        </p:nvSpPr>
        <p:spPr bwMode="white">
          <a:xfrm>
            <a:off x="693249" y="3742304"/>
            <a:ext cx="2770730" cy="27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2291D6-06FE-03DB-4549-90796AB9B7D2}"/>
              </a:ext>
            </a:extLst>
          </p:cNvPr>
          <p:cNvSpPr/>
          <p:nvPr/>
        </p:nvSpPr>
        <p:spPr bwMode="white">
          <a:xfrm>
            <a:off x="712292" y="4286028"/>
            <a:ext cx="8445491" cy="2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9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D5E4E-8152-AA62-BE3E-A508E3048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5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4B2D98-1744-8BF3-875D-07AB3BFE4C6A}"/>
              </a:ext>
            </a:extLst>
          </p:cNvPr>
          <p:cNvSpPr/>
          <p:nvPr/>
        </p:nvSpPr>
        <p:spPr bwMode="white">
          <a:xfrm>
            <a:off x="2940302" y="4477088"/>
            <a:ext cx="875969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76BF46-1297-3BFB-1D95-346FEF6D5A62}"/>
              </a:ext>
            </a:extLst>
          </p:cNvPr>
          <p:cNvSpPr/>
          <p:nvPr/>
        </p:nvSpPr>
        <p:spPr bwMode="white">
          <a:xfrm>
            <a:off x="8624584" y="4477088"/>
            <a:ext cx="56176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DDFDA-7895-9BB1-9328-4FAC24D319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6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26DE85-B14B-823F-D69D-A6FD836FCA2F}"/>
              </a:ext>
            </a:extLst>
          </p:cNvPr>
          <p:cNvSpPr/>
          <p:nvPr/>
        </p:nvSpPr>
        <p:spPr bwMode="white">
          <a:xfrm>
            <a:off x="2626095" y="1328811"/>
            <a:ext cx="1361561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4DBF8-973B-E2FE-1F3F-7E9D8BD716EB}"/>
              </a:ext>
            </a:extLst>
          </p:cNvPr>
          <p:cNvSpPr/>
          <p:nvPr/>
        </p:nvSpPr>
        <p:spPr bwMode="white">
          <a:xfrm>
            <a:off x="8310377" y="1357395"/>
            <a:ext cx="895012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4AC687-ADF8-ADBE-3AC7-A833BB0DE0D9}"/>
              </a:ext>
            </a:extLst>
          </p:cNvPr>
          <p:cNvSpPr/>
          <p:nvPr/>
        </p:nvSpPr>
        <p:spPr bwMode="white">
          <a:xfrm>
            <a:off x="4616070" y="3005787"/>
            <a:ext cx="228513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3E39C0-5A6A-9847-9475-5C5BD870B333}"/>
              </a:ext>
            </a:extLst>
          </p:cNvPr>
          <p:cNvSpPr/>
          <p:nvPr/>
        </p:nvSpPr>
        <p:spPr bwMode="white">
          <a:xfrm>
            <a:off x="6129974" y="3005787"/>
            <a:ext cx="514156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4E0B4C-188B-72DC-C649-69ADB93F5AC2}"/>
              </a:ext>
            </a:extLst>
          </p:cNvPr>
          <p:cNvSpPr/>
          <p:nvPr/>
        </p:nvSpPr>
        <p:spPr bwMode="white">
          <a:xfrm>
            <a:off x="8481763" y="3005787"/>
            <a:ext cx="561763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27F9D4-6183-27A1-E47F-D88D7D84FA0F}"/>
              </a:ext>
            </a:extLst>
          </p:cNvPr>
          <p:cNvSpPr/>
          <p:nvPr/>
        </p:nvSpPr>
        <p:spPr bwMode="white">
          <a:xfrm>
            <a:off x="2521360" y="4635123"/>
            <a:ext cx="228513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DCB576-BE01-0E77-766E-E7D04F5EC8D8}"/>
              </a:ext>
            </a:extLst>
          </p:cNvPr>
          <p:cNvSpPr/>
          <p:nvPr/>
        </p:nvSpPr>
        <p:spPr bwMode="white">
          <a:xfrm>
            <a:off x="5882418" y="4635123"/>
            <a:ext cx="218992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D0EF8E-9B17-FE5E-7D3F-79CC0D8C4C3C}"/>
              </a:ext>
            </a:extLst>
          </p:cNvPr>
          <p:cNvSpPr/>
          <p:nvPr/>
        </p:nvSpPr>
        <p:spPr bwMode="white">
          <a:xfrm>
            <a:off x="7272544" y="4635123"/>
            <a:ext cx="514156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839333-EC62-C666-AA14-4633EB5BAF38}"/>
              </a:ext>
            </a:extLst>
          </p:cNvPr>
          <p:cNvSpPr/>
          <p:nvPr/>
        </p:nvSpPr>
        <p:spPr bwMode="white">
          <a:xfrm>
            <a:off x="9424382" y="4635123"/>
            <a:ext cx="561763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5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5AB49-4F6F-06B4-706B-CF2D372DA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1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537606-EA2F-11FD-5A88-6049315D365B}"/>
              </a:ext>
            </a:extLst>
          </p:cNvPr>
          <p:cNvSpPr/>
          <p:nvPr/>
        </p:nvSpPr>
        <p:spPr bwMode="white">
          <a:xfrm>
            <a:off x="1692997" y="2311076"/>
            <a:ext cx="36181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404EBD-47B4-3DD3-6AD9-492934B14478}"/>
              </a:ext>
            </a:extLst>
          </p:cNvPr>
          <p:cNvSpPr/>
          <p:nvPr/>
        </p:nvSpPr>
        <p:spPr bwMode="white">
          <a:xfrm>
            <a:off x="5263526" y="2348880"/>
            <a:ext cx="24755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FC4139-2D1C-E7D2-76D5-AD11AC385A55}"/>
              </a:ext>
            </a:extLst>
          </p:cNvPr>
          <p:cNvSpPr/>
          <p:nvPr/>
        </p:nvSpPr>
        <p:spPr bwMode="white">
          <a:xfrm>
            <a:off x="1692997" y="3112079"/>
            <a:ext cx="36181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1E8DD5-B383-A0A4-E933-F0E080644EF3}"/>
              </a:ext>
            </a:extLst>
          </p:cNvPr>
          <p:cNvSpPr/>
          <p:nvPr/>
        </p:nvSpPr>
        <p:spPr bwMode="white">
          <a:xfrm>
            <a:off x="4873148" y="3112079"/>
            <a:ext cx="36181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917D20-44B1-9D58-5F89-A1DDC017E9B6}"/>
              </a:ext>
            </a:extLst>
          </p:cNvPr>
          <p:cNvSpPr/>
          <p:nvPr/>
        </p:nvSpPr>
        <p:spPr bwMode="white">
          <a:xfrm>
            <a:off x="3130730" y="3798654"/>
            <a:ext cx="875969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6CAEFE-0647-A75F-0E6A-111F85EFE521}"/>
              </a:ext>
            </a:extLst>
          </p:cNvPr>
          <p:cNvSpPr/>
          <p:nvPr/>
        </p:nvSpPr>
        <p:spPr bwMode="white">
          <a:xfrm>
            <a:off x="8396070" y="3798654"/>
            <a:ext cx="895012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44D50D-2095-5E7A-4EAC-A0876E202285}"/>
              </a:ext>
            </a:extLst>
          </p:cNvPr>
          <p:cNvSpPr/>
          <p:nvPr/>
        </p:nvSpPr>
        <p:spPr bwMode="white">
          <a:xfrm>
            <a:off x="2778438" y="4437550"/>
            <a:ext cx="723627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5979C1-9366-D98F-6A8D-5310A4128E93}"/>
              </a:ext>
            </a:extLst>
          </p:cNvPr>
          <p:cNvSpPr/>
          <p:nvPr/>
        </p:nvSpPr>
        <p:spPr bwMode="white">
          <a:xfrm>
            <a:off x="9062569" y="4437550"/>
            <a:ext cx="895012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A6FFA6-5B66-B37B-DB01-EABFA4FD5B46}"/>
              </a:ext>
            </a:extLst>
          </p:cNvPr>
          <p:cNvSpPr/>
          <p:nvPr/>
        </p:nvSpPr>
        <p:spPr bwMode="white">
          <a:xfrm>
            <a:off x="2435667" y="5085981"/>
            <a:ext cx="723627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3D1738-1BB8-BED1-92C2-B4FE193A9830}"/>
              </a:ext>
            </a:extLst>
          </p:cNvPr>
          <p:cNvSpPr/>
          <p:nvPr/>
        </p:nvSpPr>
        <p:spPr bwMode="white">
          <a:xfrm>
            <a:off x="8567455" y="5085981"/>
            <a:ext cx="552241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CF9B53-3E44-4867-95DB-AC963ADE66E8}"/>
              </a:ext>
            </a:extLst>
          </p:cNvPr>
          <p:cNvSpPr/>
          <p:nvPr/>
        </p:nvSpPr>
        <p:spPr bwMode="white">
          <a:xfrm>
            <a:off x="8234207" y="2311075"/>
            <a:ext cx="333248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54759D-D81E-4AA0-B149-9FC4EA1A4672}"/>
              </a:ext>
            </a:extLst>
          </p:cNvPr>
          <p:cNvSpPr/>
          <p:nvPr/>
        </p:nvSpPr>
        <p:spPr bwMode="white">
          <a:xfrm>
            <a:off x="8234207" y="3112079"/>
            <a:ext cx="333248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5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A8F9A-25FC-2244-FC72-02786CD91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75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EA6D3-EDE7-FD9D-A8D7-4BE597346FCD}"/>
              </a:ext>
            </a:extLst>
          </p:cNvPr>
          <p:cNvSpPr/>
          <p:nvPr/>
        </p:nvSpPr>
        <p:spPr bwMode="white">
          <a:xfrm>
            <a:off x="1178841" y="1987858"/>
            <a:ext cx="218992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E6677-C70D-C115-6943-3FA456E9939B}"/>
              </a:ext>
            </a:extLst>
          </p:cNvPr>
          <p:cNvSpPr/>
          <p:nvPr/>
        </p:nvSpPr>
        <p:spPr bwMode="white">
          <a:xfrm>
            <a:off x="2683224" y="1987858"/>
            <a:ext cx="228513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646F2C-E5A1-A5E3-8D2F-CC6DBD890FBB}"/>
              </a:ext>
            </a:extLst>
          </p:cNvPr>
          <p:cNvSpPr/>
          <p:nvPr/>
        </p:nvSpPr>
        <p:spPr bwMode="white">
          <a:xfrm>
            <a:off x="4530377" y="1987858"/>
            <a:ext cx="218992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F853BE-C853-9EE7-9839-89764BF388AD}"/>
              </a:ext>
            </a:extLst>
          </p:cNvPr>
          <p:cNvSpPr/>
          <p:nvPr/>
        </p:nvSpPr>
        <p:spPr bwMode="white">
          <a:xfrm>
            <a:off x="7234458" y="1987858"/>
            <a:ext cx="371334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58C25C-EC00-2DC3-1E6E-E97FF80493EC}"/>
              </a:ext>
            </a:extLst>
          </p:cNvPr>
          <p:cNvSpPr/>
          <p:nvPr/>
        </p:nvSpPr>
        <p:spPr bwMode="white">
          <a:xfrm>
            <a:off x="8891183" y="1987858"/>
            <a:ext cx="228513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0F3560-976C-DBB5-AD3F-34A824BF1659}"/>
              </a:ext>
            </a:extLst>
          </p:cNvPr>
          <p:cNvSpPr/>
          <p:nvPr/>
        </p:nvSpPr>
        <p:spPr bwMode="white">
          <a:xfrm>
            <a:off x="8319899" y="2589397"/>
            <a:ext cx="637934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7C0963-A986-9C52-E93E-80DDBBD15FAB}"/>
              </a:ext>
            </a:extLst>
          </p:cNvPr>
          <p:cNvSpPr/>
          <p:nvPr/>
        </p:nvSpPr>
        <p:spPr bwMode="white">
          <a:xfrm>
            <a:off x="1178841" y="3200483"/>
            <a:ext cx="952141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81DB29DC-6948-4E69-AA4F-D25FE3C5C2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024"/>
            <a:ext cx="11340000" cy="247837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C95D1C-FE32-4284-823C-2CCD194664ED}"/>
              </a:ext>
            </a:extLst>
          </p:cNvPr>
          <p:cNvSpPr/>
          <p:nvPr/>
        </p:nvSpPr>
        <p:spPr bwMode="white">
          <a:xfrm>
            <a:off x="8519848" y="4398068"/>
            <a:ext cx="361813" cy="2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A92361-9CC0-43BD-8358-A77A64A18EE5}"/>
              </a:ext>
            </a:extLst>
          </p:cNvPr>
          <p:cNvSpPr/>
          <p:nvPr/>
        </p:nvSpPr>
        <p:spPr bwMode="white">
          <a:xfrm>
            <a:off x="693249" y="4989065"/>
            <a:ext cx="352292" cy="2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5409D8-9A88-4DE0-91EA-E43E67EAFF01}"/>
              </a:ext>
            </a:extLst>
          </p:cNvPr>
          <p:cNvSpPr/>
          <p:nvPr/>
        </p:nvSpPr>
        <p:spPr bwMode="white">
          <a:xfrm>
            <a:off x="5872896" y="4979532"/>
            <a:ext cx="2999245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911B0C6-7219-4BDE-AADA-6972485D970A}"/>
              </a:ext>
            </a:extLst>
          </p:cNvPr>
          <p:cNvSpPr/>
          <p:nvPr/>
        </p:nvSpPr>
        <p:spPr bwMode="white">
          <a:xfrm>
            <a:off x="674206" y="5589594"/>
            <a:ext cx="6474559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3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4D162-5182-D055-993B-4AE973369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34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820A9-D90B-50BB-B76E-37C21898252B}"/>
              </a:ext>
            </a:extLst>
          </p:cNvPr>
          <p:cNvSpPr/>
          <p:nvPr/>
        </p:nvSpPr>
        <p:spPr bwMode="white">
          <a:xfrm>
            <a:off x="6320403" y="2110418"/>
            <a:ext cx="257078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431BB9B-6164-4897-BF76-8AF52356F9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/>
          <a:stretch/>
        </p:blipFill>
        <p:spPr>
          <a:xfrm>
            <a:off x="1055440" y="3789040"/>
            <a:ext cx="10801200" cy="29769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F03FB0-901B-4326-80C3-906EBA0F8C25}"/>
              </a:ext>
            </a:extLst>
          </p:cNvPr>
          <p:cNvSpPr/>
          <p:nvPr/>
        </p:nvSpPr>
        <p:spPr bwMode="white">
          <a:xfrm>
            <a:off x="9481888" y="3922620"/>
            <a:ext cx="238035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631EAC-127B-4205-B9A1-C73E17C24FD4}"/>
              </a:ext>
            </a:extLst>
          </p:cNvPr>
          <p:cNvSpPr/>
          <p:nvPr/>
        </p:nvSpPr>
        <p:spPr bwMode="white">
          <a:xfrm>
            <a:off x="6987278" y="5725952"/>
            <a:ext cx="257078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7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6B34B-5AEF-41BF-0BC5-91ECCDDA7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8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37BAD9-CDF9-2B3C-466C-7431B44DA623}"/>
              </a:ext>
            </a:extLst>
          </p:cNvPr>
          <p:cNvSpPr/>
          <p:nvPr/>
        </p:nvSpPr>
        <p:spPr bwMode="white">
          <a:xfrm>
            <a:off x="983432" y="191683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E0DA21-D434-48F2-9F2B-2222E7130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096"/>
            <a:ext cx="11340000" cy="17723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45107C-C5AF-47E1-A6F1-33B154A0C1DF}"/>
              </a:ext>
            </a:extLst>
          </p:cNvPr>
          <p:cNvSpPr/>
          <p:nvPr/>
        </p:nvSpPr>
        <p:spPr bwMode="white">
          <a:xfrm>
            <a:off x="983432" y="4869160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56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68CBA-60D1-B0A2-63CF-F3513D6E8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9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FB36AB-C0A3-70AF-445F-BF1035239329}"/>
              </a:ext>
            </a:extLst>
          </p:cNvPr>
          <p:cNvSpPr/>
          <p:nvPr/>
        </p:nvSpPr>
        <p:spPr bwMode="white">
          <a:xfrm>
            <a:off x="9696400" y="1224000"/>
            <a:ext cx="504056" cy="62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75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2CCB3-40FB-742C-D453-6C73D8721D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14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8DB6B-C45E-FFAE-DEAE-46D2CDD8542A}"/>
              </a:ext>
            </a:extLst>
          </p:cNvPr>
          <p:cNvSpPr/>
          <p:nvPr/>
        </p:nvSpPr>
        <p:spPr bwMode="white">
          <a:xfrm>
            <a:off x="4871864" y="1844824"/>
            <a:ext cx="43204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8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2025-07-23T10:16:42Z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