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BA638C-F836-47CB-A82D-8E4358CDF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39371"/>
            <a:ext cx="11665296" cy="11283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5B167-F30E-A031-0851-C267921097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89"/>
          <a:stretch/>
        </p:blipFill>
        <p:spPr>
          <a:xfrm>
            <a:off x="1127448" y="692696"/>
            <a:ext cx="3539370" cy="143612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3D33DC7-AF87-49CF-A311-C816B7A9D5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2012082" y="2100255"/>
            <a:ext cx="9768448" cy="45522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85B920-DBD0-4E5E-8D86-1759059189E1}"/>
              </a:ext>
            </a:extLst>
          </p:cNvPr>
          <p:cNvSpPr/>
          <p:nvPr/>
        </p:nvSpPr>
        <p:spPr bwMode="white">
          <a:xfrm>
            <a:off x="3287951" y="2214537"/>
            <a:ext cx="199949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8A9DD0-6652-4D58-8E87-9AA53BBD004E}"/>
              </a:ext>
            </a:extLst>
          </p:cNvPr>
          <p:cNvSpPr/>
          <p:nvPr/>
        </p:nvSpPr>
        <p:spPr bwMode="white">
          <a:xfrm>
            <a:off x="8715155" y="2576432"/>
            <a:ext cx="199949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1AA95D-56FA-4B9E-A8D7-BBEDDAEF7672}"/>
              </a:ext>
            </a:extLst>
          </p:cNvPr>
          <p:cNvSpPr/>
          <p:nvPr/>
        </p:nvSpPr>
        <p:spPr bwMode="white">
          <a:xfrm>
            <a:off x="5068453" y="3933056"/>
            <a:ext cx="303154" cy="3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ECE815-860D-4804-A08E-67294860E869}"/>
              </a:ext>
            </a:extLst>
          </p:cNvPr>
          <p:cNvSpPr/>
          <p:nvPr/>
        </p:nvSpPr>
        <p:spPr bwMode="white">
          <a:xfrm>
            <a:off x="6820394" y="4033536"/>
            <a:ext cx="257078" cy="14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F63472-ED80-4584-8BCE-F17D41BB8B4F}"/>
              </a:ext>
            </a:extLst>
          </p:cNvPr>
          <p:cNvSpPr/>
          <p:nvPr/>
        </p:nvSpPr>
        <p:spPr bwMode="white">
          <a:xfrm>
            <a:off x="3287951" y="5214456"/>
            <a:ext cx="199949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EA945E-0B76-4688-9AC6-1C0ED260D141}"/>
              </a:ext>
            </a:extLst>
          </p:cNvPr>
          <p:cNvSpPr/>
          <p:nvPr/>
        </p:nvSpPr>
        <p:spPr bwMode="white">
          <a:xfrm>
            <a:off x="4611427" y="5843011"/>
            <a:ext cx="571284" cy="25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AC8A13-7AF4-4EB0-B733-D7AA762C40B3}"/>
              </a:ext>
            </a:extLst>
          </p:cNvPr>
          <p:cNvSpPr/>
          <p:nvPr/>
        </p:nvSpPr>
        <p:spPr bwMode="white">
          <a:xfrm>
            <a:off x="7763013" y="5843011"/>
            <a:ext cx="295163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1224EA-D948-4A31-8213-041D1BE0232E}"/>
              </a:ext>
            </a:extLst>
          </p:cNvPr>
          <p:cNvSpPr/>
          <p:nvPr/>
        </p:nvSpPr>
        <p:spPr bwMode="white">
          <a:xfrm>
            <a:off x="4087749" y="6185858"/>
            <a:ext cx="571284" cy="25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2E251C-355F-4236-97BA-9D88434E4CBA}"/>
              </a:ext>
            </a:extLst>
          </p:cNvPr>
          <p:cNvSpPr/>
          <p:nvPr/>
        </p:nvSpPr>
        <p:spPr bwMode="white">
          <a:xfrm>
            <a:off x="7239336" y="6195382"/>
            <a:ext cx="542720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5BAD5-CAFD-66F3-92E0-161E76ADE8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5C27C-784B-C026-2972-53A82762B8F9}"/>
              </a:ext>
            </a:extLst>
          </p:cNvPr>
          <p:cNvSpPr/>
          <p:nvPr/>
        </p:nvSpPr>
        <p:spPr bwMode="white">
          <a:xfrm>
            <a:off x="7739093" y="1311044"/>
            <a:ext cx="2245339" cy="5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8A571B7-4747-4991-94E4-E31324279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8840"/>
            <a:ext cx="9361040" cy="204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A3136-5EFB-74EA-0F2A-2EE52B4CC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A0BEF-48C5-EA38-2B3C-2623520B2044}"/>
              </a:ext>
            </a:extLst>
          </p:cNvPr>
          <p:cNvSpPr/>
          <p:nvPr/>
        </p:nvSpPr>
        <p:spPr bwMode="white">
          <a:xfrm>
            <a:off x="8544272" y="1224000"/>
            <a:ext cx="504055" cy="54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4B3F0B4-778C-4571-A744-10C685D19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1988840"/>
            <a:ext cx="4176465" cy="23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DB8CD-29C9-692A-C1D5-574BFAC8D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48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DDC2E-DEF7-CD19-D9F8-021B89728D6B}"/>
              </a:ext>
            </a:extLst>
          </p:cNvPr>
          <p:cNvSpPr/>
          <p:nvPr/>
        </p:nvSpPr>
        <p:spPr bwMode="white">
          <a:xfrm>
            <a:off x="4273299" y="3175932"/>
            <a:ext cx="209471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D084ED-2B18-A734-AF9D-F2A15FBA6085}"/>
              </a:ext>
            </a:extLst>
          </p:cNvPr>
          <p:cNvSpPr/>
          <p:nvPr/>
        </p:nvSpPr>
        <p:spPr bwMode="white">
          <a:xfrm>
            <a:off x="9376775" y="3175932"/>
            <a:ext cx="361813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9A13F2-8498-2BCE-AD40-C968200FD174}"/>
              </a:ext>
            </a:extLst>
          </p:cNvPr>
          <p:cNvSpPr/>
          <p:nvPr/>
        </p:nvSpPr>
        <p:spPr bwMode="white">
          <a:xfrm>
            <a:off x="4273299" y="3737708"/>
            <a:ext cx="209471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C48D2F-DC3C-FB9B-D97F-11E95A50DFFD}"/>
              </a:ext>
            </a:extLst>
          </p:cNvPr>
          <p:cNvSpPr/>
          <p:nvPr/>
        </p:nvSpPr>
        <p:spPr bwMode="white">
          <a:xfrm>
            <a:off x="9386297" y="3728186"/>
            <a:ext cx="361813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6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