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6638C0-B4A2-4853-AA25-D0AFFDA7B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48" y="2400299"/>
            <a:ext cx="11617291" cy="22853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571B1-580D-BF2C-8A20-0F3AD2AF2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23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6402A1-EFF6-466D-A546-881DD539B62B}"/>
              </a:ext>
            </a:extLst>
          </p:cNvPr>
          <p:cNvSpPr/>
          <p:nvPr/>
        </p:nvSpPr>
        <p:spPr bwMode="white">
          <a:xfrm>
            <a:off x="1127448" y="3282573"/>
            <a:ext cx="2952328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39325C-34D2-4D78-A41E-7588CACFE874}"/>
              </a:ext>
            </a:extLst>
          </p:cNvPr>
          <p:cNvSpPr/>
          <p:nvPr/>
        </p:nvSpPr>
        <p:spPr bwMode="white">
          <a:xfrm>
            <a:off x="983432" y="4311859"/>
            <a:ext cx="309634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174CD5-F95B-4C47-92C6-9FF22C010B73}"/>
              </a:ext>
            </a:extLst>
          </p:cNvPr>
          <p:cNvSpPr/>
          <p:nvPr/>
        </p:nvSpPr>
        <p:spPr bwMode="white">
          <a:xfrm>
            <a:off x="767408" y="5183523"/>
            <a:ext cx="309634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9F4E07-2518-44E1-9375-367E7EB605D7}"/>
              </a:ext>
            </a:extLst>
          </p:cNvPr>
          <p:cNvSpPr/>
          <p:nvPr/>
        </p:nvSpPr>
        <p:spPr bwMode="white">
          <a:xfrm>
            <a:off x="776202" y="6055187"/>
            <a:ext cx="4095661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4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6F1E0-216B-AA81-2172-5104A9A25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567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7D1290-FFE8-4887-AFCC-DD5C32A58E17}"/>
              </a:ext>
            </a:extLst>
          </p:cNvPr>
          <p:cNvSpPr/>
          <p:nvPr/>
        </p:nvSpPr>
        <p:spPr bwMode="white">
          <a:xfrm>
            <a:off x="7968208" y="2348880"/>
            <a:ext cx="3528392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9662BD1-27BB-4048-BA6D-041CA5B8690F}"/>
              </a:ext>
            </a:extLst>
          </p:cNvPr>
          <p:cNvSpPr/>
          <p:nvPr/>
        </p:nvSpPr>
        <p:spPr bwMode="white">
          <a:xfrm>
            <a:off x="911424" y="3356992"/>
            <a:ext cx="10585176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E67ABB-0D13-4769-AA99-66F3920EF35B}"/>
              </a:ext>
            </a:extLst>
          </p:cNvPr>
          <p:cNvSpPr/>
          <p:nvPr/>
        </p:nvSpPr>
        <p:spPr bwMode="white">
          <a:xfrm>
            <a:off x="998389" y="4365104"/>
            <a:ext cx="111612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21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F49FC-654E-BF45-AB81-8FF4437E1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8A845-1EAA-C842-14E1-121D72951633}"/>
              </a:ext>
            </a:extLst>
          </p:cNvPr>
          <p:cNvSpPr/>
          <p:nvPr/>
        </p:nvSpPr>
        <p:spPr bwMode="white">
          <a:xfrm>
            <a:off x="1864382" y="4744328"/>
            <a:ext cx="361813" cy="4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A88E0-1BBF-1E1E-8456-990D34255C8F}"/>
              </a:ext>
            </a:extLst>
          </p:cNvPr>
          <p:cNvSpPr/>
          <p:nvPr/>
        </p:nvSpPr>
        <p:spPr bwMode="white">
          <a:xfrm>
            <a:off x="6986901" y="4744328"/>
            <a:ext cx="637934" cy="4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90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6EE03-6D1A-C3A1-1244-2C74DFBF2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DE7744-7724-7FD5-B806-7DD95DCB4A09}"/>
              </a:ext>
            </a:extLst>
          </p:cNvPr>
          <p:cNvSpPr/>
          <p:nvPr/>
        </p:nvSpPr>
        <p:spPr bwMode="white">
          <a:xfrm>
            <a:off x="1635869" y="1729297"/>
            <a:ext cx="390377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798F53-05E4-D825-B988-AE789540FC40}"/>
              </a:ext>
            </a:extLst>
          </p:cNvPr>
          <p:cNvSpPr/>
          <p:nvPr/>
        </p:nvSpPr>
        <p:spPr bwMode="white">
          <a:xfrm>
            <a:off x="7862871" y="1738831"/>
            <a:ext cx="352292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96954A-E753-A9A2-FDE7-D60774A86889}"/>
              </a:ext>
            </a:extLst>
          </p:cNvPr>
          <p:cNvSpPr/>
          <p:nvPr/>
        </p:nvSpPr>
        <p:spPr bwMode="white">
          <a:xfrm>
            <a:off x="683727" y="3149849"/>
            <a:ext cx="342770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BA9D9-AEEA-776D-4295-A4AF7D97E49B}"/>
              </a:ext>
            </a:extLst>
          </p:cNvPr>
          <p:cNvSpPr/>
          <p:nvPr/>
        </p:nvSpPr>
        <p:spPr bwMode="white">
          <a:xfrm>
            <a:off x="6891687" y="3149849"/>
            <a:ext cx="352292" cy="4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24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2D613-4F2D-A9F9-10D1-F427CCAE9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364712" cy="537335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B31E8C9-6ED6-4CA9-8A07-F05B992B8646}"/>
              </a:ext>
            </a:extLst>
          </p:cNvPr>
          <p:cNvSpPr/>
          <p:nvPr/>
        </p:nvSpPr>
        <p:spPr bwMode="white">
          <a:xfrm>
            <a:off x="2495600" y="4708482"/>
            <a:ext cx="2029599" cy="23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221FCC-170F-45E1-8472-E4F62491D5E0}"/>
              </a:ext>
            </a:extLst>
          </p:cNvPr>
          <p:cNvSpPr/>
          <p:nvPr/>
        </p:nvSpPr>
        <p:spPr bwMode="white">
          <a:xfrm>
            <a:off x="1055440" y="5163229"/>
            <a:ext cx="237626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371AD93-AC89-497A-92C8-EC68ACB571F2}"/>
              </a:ext>
            </a:extLst>
          </p:cNvPr>
          <p:cNvSpPr/>
          <p:nvPr/>
        </p:nvSpPr>
        <p:spPr bwMode="white">
          <a:xfrm>
            <a:off x="1114606" y="5994339"/>
            <a:ext cx="237626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AEE240B-BBD1-4D50-BE50-3B3C03D95FDB}"/>
              </a:ext>
            </a:extLst>
          </p:cNvPr>
          <p:cNvSpPr/>
          <p:nvPr/>
        </p:nvSpPr>
        <p:spPr bwMode="white">
          <a:xfrm>
            <a:off x="6384034" y="4653137"/>
            <a:ext cx="237626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ED20B8-E61B-4326-97CF-7E97E29BC724}"/>
              </a:ext>
            </a:extLst>
          </p:cNvPr>
          <p:cNvSpPr/>
          <p:nvPr/>
        </p:nvSpPr>
        <p:spPr bwMode="white">
          <a:xfrm>
            <a:off x="5735960" y="5163228"/>
            <a:ext cx="2880320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8C7D1FC-C96D-43BC-BAD6-8F630FCF6F94}"/>
              </a:ext>
            </a:extLst>
          </p:cNvPr>
          <p:cNvSpPr/>
          <p:nvPr/>
        </p:nvSpPr>
        <p:spPr bwMode="white">
          <a:xfrm>
            <a:off x="5543980" y="5994338"/>
            <a:ext cx="237626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E0DC8-037C-0B79-B563-021CD28EC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848568" cy="546426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58DE0A-27C9-4191-A65B-A583F83B5436}"/>
              </a:ext>
            </a:extLst>
          </p:cNvPr>
          <p:cNvSpPr/>
          <p:nvPr/>
        </p:nvSpPr>
        <p:spPr bwMode="white">
          <a:xfrm>
            <a:off x="623392" y="1916832"/>
            <a:ext cx="27363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39E7B45-4127-4F03-B062-C006C47E924C}"/>
              </a:ext>
            </a:extLst>
          </p:cNvPr>
          <p:cNvSpPr/>
          <p:nvPr/>
        </p:nvSpPr>
        <p:spPr bwMode="white">
          <a:xfrm>
            <a:off x="191344" y="2376129"/>
            <a:ext cx="2376264" cy="69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B490BE-6DF2-46B8-9542-5778AAB9C4D5}"/>
              </a:ext>
            </a:extLst>
          </p:cNvPr>
          <p:cNvSpPr/>
          <p:nvPr/>
        </p:nvSpPr>
        <p:spPr bwMode="white">
          <a:xfrm>
            <a:off x="191344" y="3372482"/>
            <a:ext cx="237626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7DB209-91AE-4C7D-9961-FC0D2FC089BB}"/>
              </a:ext>
            </a:extLst>
          </p:cNvPr>
          <p:cNvSpPr/>
          <p:nvPr/>
        </p:nvSpPr>
        <p:spPr bwMode="white">
          <a:xfrm>
            <a:off x="6672064" y="1916833"/>
            <a:ext cx="2376264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BD320BE-92A4-45D1-958A-6CC2B26778F5}"/>
              </a:ext>
            </a:extLst>
          </p:cNvPr>
          <p:cNvSpPr/>
          <p:nvPr/>
        </p:nvSpPr>
        <p:spPr bwMode="white">
          <a:xfrm>
            <a:off x="5015880" y="2276872"/>
            <a:ext cx="2520280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A453724-FF75-4C81-85C8-BAB2EA83ED13}"/>
              </a:ext>
            </a:extLst>
          </p:cNvPr>
          <p:cNvSpPr/>
          <p:nvPr/>
        </p:nvSpPr>
        <p:spPr bwMode="white">
          <a:xfrm>
            <a:off x="5001961" y="3285624"/>
            <a:ext cx="237626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90E9ECC-64CA-43CD-B6BC-8CB3BB9B2FC0}"/>
              </a:ext>
            </a:extLst>
          </p:cNvPr>
          <p:cNvSpPr/>
          <p:nvPr/>
        </p:nvSpPr>
        <p:spPr bwMode="white">
          <a:xfrm>
            <a:off x="5145795" y="5276977"/>
            <a:ext cx="111612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DD2B2CD-BD00-4A1C-90F3-0D2DDCE2ACA3}"/>
              </a:ext>
            </a:extLst>
          </p:cNvPr>
          <p:cNvSpPr/>
          <p:nvPr/>
        </p:nvSpPr>
        <p:spPr bwMode="white">
          <a:xfrm>
            <a:off x="1991544" y="5805264"/>
            <a:ext cx="111612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87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B06D4-E6A6-3E8D-FE33-AABA6DF43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3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AD9A4-A9C1-3F48-AA50-3BDE4CC74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049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F2851BE-2881-4200-AD68-E917D0107AA9}"/>
              </a:ext>
            </a:extLst>
          </p:cNvPr>
          <p:cNvSpPr/>
          <p:nvPr/>
        </p:nvSpPr>
        <p:spPr bwMode="white">
          <a:xfrm>
            <a:off x="263352" y="2420888"/>
            <a:ext cx="273630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C976317-583A-4965-824C-5962208AA01A}"/>
              </a:ext>
            </a:extLst>
          </p:cNvPr>
          <p:cNvSpPr/>
          <p:nvPr/>
        </p:nvSpPr>
        <p:spPr bwMode="white">
          <a:xfrm>
            <a:off x="263352" y="3429000"/>
            <a:ext cx="273630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1A309C5-76C1-404E-80C6-32EAD94CB1E0}"/>
              </a:ext>
            </a:extLst>
          </p:cNvPr>
          <p:cNvSpPr/>
          <p:nvPr/>
        </p:nvSpPr>
        <p:spPr bwMode="white">
          <a:xfrm>
            <a:off x="191344" y="4550006"/>
            <a:ext cx="5904656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5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99C17-D42F-9B96-582F-78BDB0BD3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51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E962A-1ECB-0C68-35B1-941E80375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324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6417EE-FC85-485D-AAFE-716AAA33D12A}"/>
              </a:ext>
            </a:extLst>
          </p:cNvPr>
          <p:cNvSpPr/>
          <p:nvPr/>
        </p:nvSpPr>
        <p:spPr bwMode="white">
          <a:xfrm>
            <a:off x="263352" y="2420888"/>
            <a:ext cx="3312368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FC28671-F73B-411E-B4AB-4615D1DD8932}"/>
              </a:ext>
            </a:extLst>
          </p:cNvPr>
          <p:cNvSpPr/>
          <p:nvPr/>
        </p:nvSpPr>
        <p:spPr bwMode="white">
          <a:xfrm>
            <a:off x="254214" y="3429000"/>
            <a:ext cx="3033474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D0BF01C-702C-4C31-8B1D-6D489DAEE0C5}"/>
              </a:ext>
            </a:extLst>
          </p:cNvPr>
          <p:cNvSpPr/>
          <p:nvPr/>
        </p:nvSpPr>
        <p:spPr bwMode="white">
          <a:xfrm>
            <a:off x="155340" y="4494281"/>
            <a:ext cx="5940660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4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FE8A1-9B13-F3FF-EE36-88CECF730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371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17AA7-46B6-4079-7DBE-EB878FC43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95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DD061C-5B27-4DB4-84DB-0B9CAB5A7CC9}"/>
              </a:ext>
            </a:extLst>
          </p:cNvPr>
          <p:cNvSpPr/>
          <p:nvPr/>
        </p:nvSpPr>
        <p:spPr bwMode="white">
          <a:xfrm>
            <a:off x="1127448" y="3296436"/>
            <a:ext cx="2808312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06175E4-7DC0-4916-8B0A-38967F5D288E}"/>
              </a:ext>
            </a:extLst>
          </p:cNvPr>
          <p:cNvSpPr/>
          <p:nvPr/>
        </p:nvSpPr>
        <p:spPr bwMode="white">
          <a:xfrm>
            <a:off x="911424" y="4221088"/>
            <a:ext cx="2664296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6056A17-DA2D-4276-A6D5-D13654FAC129}"/>
              </a:ext>
            </a:extLst>
          </p:cNvPr>
          <p:cNvSpPr/>
          <p:nvPr/>
        </p:nvSpPr>
        <p:spPr bwMode="white">
          <a:xfrm>
            <a:off x="911424" y="5152001"/>
            <a:ext cx="2808312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2AC10F-D080-4DA4-A28D-5DA25BCD8745}"/>
              </a:ext>
            </a:extLst>
          </p:cNvPr>
          <p:cNvSpPr/>
          <p:nvPr/>
        </p:nvSpPr>
        <p:spPr bwMode="white">
          <a:xfrm>
            <a:off x="569386" y="6036588"/>
            <a:ext cx="4302478" cy="71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50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2025-07-23T11:05:42Z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