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5F9F30-CE4A-4361-A498-BAF9A9B69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867026"/>
            <a:ext cx="11593289" cy="10695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2EC6B-194A-958F-7F84-C825F63E1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81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DC21B6-47D2-4773-A8DC-1C155A76239E}"/>
              </a:ext>
            </a:extLst>
          </p:cNvPr>
          <p:cNvSpPr/>
          <p:nvPr/>
        </p:nvSpPr>
        <p:spPr bwMode="white">
          <a:xfrm>
            <a:off x="6096000" y="1268760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FE4E62-2D2D-48E9-8CEB-30DB10A1C9D3}"/>
              </a:ext>
            </a:extLst>
          </p:cNvPr>
          <p:cNvSpPr/>
          <p:nvPr/>
        </p:nvSpPr>
        <p:spPr bwMode="white">
          <a:xfrm>
            <a:off x="191344" y="2348880"/>
            <a:ext cx="669674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36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46977-99CF-5338-4663-1CFD8A054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5146B-DB79-4CD4-8C8F-86F3E12191A1}"/>
              </a:ext>
            </a:extLst>
          </p:cNvPr>
          <p:cNvSpPr/>
          <p:nvPr/>
        </p:nvSpPr>
        <p:spPr bwMode="white">
          <a:xfrm>
            <a:off x="3575720" y="4005064"/>
            <a:ext cx="5760640" cy="116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8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2575D-F1EB-EBEA-84AD-81B7028C3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32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08F98-D682-F6C9-C6F0-F0BE2E03C76F}"/>
              </a:ext>
            </a:extLst>
          </p:cNvPr>
          <p:cNvSpPr/>
          <p:nvPr/>
        </p:nvSpPr>
        <p:spPr bwMode="white">
          <a:xfrm>
            <a:off x="2135560" y="2276872"/>
            <a:ext cx="835292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4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5D84D-F7D8-6376-5BB6-CB0FB7997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149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DE454D8-DA6D-4178-B522-1D3076F36F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7032104" y="4149079"/>
            <a:ext cx="4667896" cy="24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66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90691-74BF-DA17-B1A0-8AC60AD54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23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9AE8F6-4CFF-44C3-AA0A-1E8B7419E6EA}"/>
              </a:ext>
            </a:extLst>
          </p:cNvPr>
          <p:cNvSpPr/>
          <p:nvPr/>
        </p:nvSpPr>
        <p:spPr bwMode="white">
          <a:xfrm>
            <a:off x="263352" y="2348880"/>
            <a:ext cx="46805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97205B7-1FF3-4D45-9448-F00713462E6F}"/>
              </a:ext>
            </a:extLst>
          </p:cNvPr>
          <p:cNvSpPr/>
          <p:nvPr/>
        </p:nvSpPr>
        <p:spPr bwMode="white">
          <a:xfrm>
            <a:off x="247870" y="3371576"/>
            <a:ext cx="46805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25790A-1D50-4A4F-A0E6-02109274C950}"/>
              </a:ext>
            </a:extLst>
          </p:cNvPr>
          <p:cNvSpPr/>
          <p:nvPr/>
        </p:nvSpPr>
        <p:spPr bwMode="white">
          <a:xfrm>
            <a:off x="247870" y="4364983"/>
            <a:ext cx="46805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56D1A9-1A11-4B70-BCCA-C2A1AAC47CB6}"/>
              </a:ext>
            </a:extLst>
          </p:cNvPr>
          <p:cNvSpPr/>
          <p:nvPr/>
        </p:nvSpPr>
        <p:spPr bwMode="white">
          <a:xfrm>
            <a:off x="263352" y="5445224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30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A8D31-A30E-95A4-636B-DB17895CB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840456" cy="53784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8316C-0537-670B-098D-193F87CF2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78127-7876-A87B-9E9C-498D6484A3D3}"/>
              </a:ext>
            </a:extLst>
          </p:cNvPr>
          <p:cNvSpPr/>
          <p:nvPr/>
        </p:nvSpPr>
        <p:spPr bwMode="white">
          <a:xfrm>
            <a:off x="4016221" y="1652622"/>
            <a:ext cx="352292" cy="4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7A002C-EE1A-B64F-9E3F-BFAEA9B5B5CF}"/>
              </a:ext>
            </a:extLst>
          </p:cNvPr>
          <p:cNvSpPr/>
          <p:nvPr/>
        </p:nvSpPr>
        <p:spPr bwMode="white">
          <a:xfrm>
            <a:off x="7186851" y="1652622"/>
            <a:ext cx="352292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2FA10A-6A97-1EFD-A087-8B925AC39310}"/>
              </a:ext>
            </a:extLst>
          </p:cNvPr>
          <p:cNvSpPr/>
          <p:nvPr/>
        </p:nvSpPr>
        <p:spPr bwMode="white">
          <a:xfrm>
            <a:off x="3054559" y="2719417"/>
            <a:ext cx="685541" cy="4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8EBE7-5733-CFA8-BBAB-223FB2F338E0}"/>
              </a:ext>
            </a:extLst>
          </p:cNvPr>
          <p:cNvSpPr/>
          <p:nvPr/>
        </p:nvSpPr>
        <p:spPr bwMode="white">
          <a:xfrm>
            <a:off x="3921007" y="3805261"/>
            <a:ext cx="685541" cy="4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1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A02C6-DEC3-32A0-03F2-72C9B0313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08D96-1A7B-4573-7A83-D94B6363BC35}"/>
              </a:ext>
            </a:extLst>
          </p:cNvPr>
          <p:cNvSpPr/>
          <p:nvPr/>
        </p:nvSpPr>
        <p:spPr bwMode="white">
          <a:xfrm>
            <a:off x="6600056" y="5301208"/>
            <a:ext cx="1584176" cy="75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A4E895A8-E2F0-48AB-8A7A-160E362883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50483"/>
          <a:stretch/>
        </p:blipFill>
        <p:spPr>
          <a:xfrm>
            <a:off x="360000" y="1223999"/>
            <a:ext cx="5303952" cy="306909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132CB97-23EF-43A1-9D23-E78FC972B6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40" r="53228"/>
          <a:stretch/>
        </p:blipFill>
        <p:spPr>
          <a:xfrm>
            <a:off x="5976624" y="1236112"/>
            <a:ext cx="5303952" cy="29849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F50D30-6612-4879-A67C-3E578D389C5B}"/>
              </a:ext>
            </a:extLst>
          </p:cNvPr>
          <p:cNvSpPr/>
          <p:nvPr/>
        </p:nvSpPr>
        <p:spPr bwMode="white">
          <a:xfrm>
            <a:off x="2639616" y="3356992"/>
            <a:ext cx="21602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865C0C-2152-4ACD-8B7A-C4A7AA151C29}"/>
              </a:ext>
            </a:extLst>
          </p:cNvPr>
          <p:cNvSpPr/>
          <p:nvPr/>
        </p:nvSpPr>
        <p:spPr bwMode="white">
          <a:xfrm>
            <a:off x="8472264" y="3356992"/>
            <a:ext cx="21602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A0E06-CC4A-C256-6784-5041E264CF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3503712" y="1224000"/>
            <a:ext cx="5159936" cy="3974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829DF6-E92A-99FF-17B4-FECFB3B3B7D6}"/>
              </a:ext>
            </a:extLst>
          </p:cNvPr>
          <p:cNvSpPr/>
          <p:nvPr/>
        </p:nvSpPr>
        <p:spPr bwMode="white">
          <a:xfrm>
            <a:off x="5999352" y="4149080"/>
            <a:ext cx="18002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04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52547-41DF-372D-9089-87A31720A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1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86E48-FD8C-4B18-F64E-521F58F80810}"/>
              </a:ext>
            </a:extLst>
          </p:cNvPr>
          <p:cNvSpPr/>
          <p:nvPr/>
        </p:nvSpPr>
        <p:spPr bwMode="white">
          <a:xfrm>
            <a:off x="5015880" y="292494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9A1D31-9426-43C0-E4B5-DC922DA10669}"/>
              </a:ext>
            </a:extLst>
          </p:cNvPr>
          <p:cNvSpPr/>
          <p:nvPr/>
        </p:nvSpPr>
        <p:spPr bwMode="white">
          <a:xfrm>
            <a:off x="5234962" y="4120941"/>
            <a:ext cx="99974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5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0167D-7107-C98E-C45C-ABAF65A1D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0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A1584-F8D0-0C6D-1E80-2EF53499B2CD}"/>
              </a:ext>
            </a:extLst>
          </p:cNvPr>
          <p:cNvSpPr/>
          <p:nvPr/>
        </p:nvSpPr>
        <p:spPr bwMode="white">
          <a:xfrm>
            <a:off x="4044785" y="1596306"/>
            <a:ext cx="361813" cy="45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58FAC-B013-ACF3-394B-704A725F3447}"/>
              </a:ext>
            </a:extLst>
          </p:cNvPr>
          <p:cNvSpPr/>
          <p:nvPr/>
        </p:nvSpPr>
        <p:spPr bwMode="white">
          <a:xfrm>
            <a:off x="4044785" y="2665492"/>
            <a:ext cx="361813" cy="45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ECF7DB-F228-615B-383C-B846211DD077}"/>
              </a:ext>
            </a:extLst>
          </p:cNvPr>
          <p:cNvSpPr/>
          <p:nvPr/>
        </p:nvSpPr>
        <p:spPr bwMode="white">
          <a:xfrm>
            <a:off x="3721057" y="3734678"/>
            <a:ext cx="685541" cy="45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38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C8650-B08A-450B-DA39-8EC9952E9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488528" cy="550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189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