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01" autoAdjust="0"/>
    <p:restoredTop sz="94660"/>
  </p:normalViewPr>
  <p:slideViewPr>
    <p:cSldViewPr showGuides="1">
      <p:cViewPr varScale="1">
        <p:scale>
          <a:sx n="64" d="100"/>
          <a:sy n="64" d="100"/>
        </p:scale>
        <p:origin x="69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5BD6E42-C026-47A6-AC0C-A8F1D43CA5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2871787"/>
            <a:ext cx="8134350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3CB89F-76BA-3239-F74D-F7DDCD5282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554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56E9AE-D55C-678E-3D36-7538CFCCFFEC}"/>
              </a:ext>
            </a:extLst>
          </p:cNvPr>
          <p:cNvSpPr/>
          <p:nvPr/>
        </p:nvSpPr>
        <p:spPr bwMode="white">
          <a:xfrm>
            <a:off x="1997682" y="2692929"/>
            <a:ext cx="380856" cy="2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D3ED88-DB76-3FD5-9FFD-326908FAB8D4}"/>
              </a:ext>
            </a:extLst>
          </p:cNvPr>
          <p:cNvSpPr/>
          <p:nvPr/>
        </p:nvSpPr>
        <p:spPr bwMode="white">
          <a:xfrm>
            <a:off x="4739848" y="2692929"/>
            <a:ext cx="371335" cy="2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C8F31F-2694-A833-3314-51DE9AB4EA8A}"/>
              </a:ext>
            </a:extLst>
          </p:cNvPr>
          <p:cNvSpPr/>
          <p:nvPr/>
        </p:nvSpPr>
        <p:spPr bwMode="white">
          <a:xfrm>
            <a:off x="7472493" y="2692929"/>
            <a:ext cx="371334" cy="2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5FEC1C-DD7E-DAB3-0BDF-70D8C0A0A73B}"/>
              </a:ext>
            </a:extLst>
          </p:cNvPr>
          <p:cNvSpPr/>
          <p:nvPr/>
        </p:nvSpPr>
        <p:spPr bwMode="white">
          <a:xfrm>
            <a:off x="10205138" y="2692929"/>
            <a:ext cx="371335" cy="2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F39C29-CB00-7AA4-EECB-39CDD89C743C}"/>
              </a:ext>
            </a:extLst>
          </p:cNvPr>
          <p:cNvSpPr/>
          <p:nvPr/>
        </p:nvSpPr>
        <p:spPr bwMode="white">
          <a:xfrm>
            <a:off x="2169068" y="3179392"/>
            <a:ext cx="361813" cy="2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1678221-9E24-8916-46CB-48F47F69FD3B}"/>
              </a:ext>
            </a:extLst>
          </p:cNvPr>
          <p:cNvSpPr/>
          <p:nvPr/>
        </p:nvSpPr>
        <p:spPr bwMode="white">
          <a:xfrm>
            <a:off x="4739848" y="3179392"/>
            <a:ext cx="371335" cy="2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A97CB20-E8FA-84F3-759C-1E8A6C519DFC}"/>
              </a:ext>
            </a:extLst>
          </p:cNvPr>
          <p:cNvSpPr/>
          <p:nvPr/>
        </p:nvSpPr>
        <p:spPr bwMode="white">
          <a:xfrm>
            <a:off x="7472493" y="3179392"/>
            <a:ext cx="371334" cy="2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5D57766-194D-DB51-7F43-41079BA8E250}"/>
              </a:ext>
            </a:extLst>
          </p:cNvPr>
          <p:cNvSpPr/>
          <p:nvPr/>
        </p:nvSpPr>
        <p:spPr bwMode="white">
          <a:xfrm>
            <a:off x="10205138" y="3179392"/>
            <a:ext cx="371335" cy="2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BEBBF3-3CB9-B18F-C314-15662884CD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380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2BAC4B-9559-2BBB-AA9D-0B2193770D8F}"/>
              </a:ext>
            </a:extLst>
          </p:cNvPr>
          <p:cNvSpPr/>
          <p:nvPr/>
        </p:nvSpPr>
        <p:spPr bwMode="white">
          <a:xfrm>
            <a:off x="3035516" y="2149649"/>
            <a:ext cx="209471" cy="22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021373E-4EF6-7444-13A4-B75F51992FCD}"/>
              </a:ext>
            </a:extLst>
          </p:cNvPr>
          <p:cNvSpPr/>
          <p:nvPr/>
        </p:nvSpPr>
        <p:spPr bwMode="white">
          <a:xfrm>
            <a:off x="2949823" y="2722215"/>
            <a:ext cx="371335" cy="23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46D73A6-E348-328F-9EE4-5E4A7C51A806}"/>
              </a:ext>
            </a:extLst>
          </p:cNvPr>
          <p:cNvSpPr/>
          <p:nvPr/>
        </p:nvSpPr>
        <p:spPr bwMode="white">
          <a:xfrm>
            <a:off x="2873652" y="3304325"/>
            <a:ext cx="523677" cy="22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1939F74-BCBE-4D21-BD7E-E6D79D8913CE}"/>
              </a:ext>
            </a:extLst>
          </p:cNvPr>
          <p:cNvSpPr/>
          <p:nvPr/>
        </p:nvSpPr>
        <p:spPr bwMode="white">
          <a:xfrm>
            <a:off x="6339445" y="2149649"/>
            <a:ext cx="228513" cy="22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31CC55D-A6D7-4C2F-8453-246CB9DEB62D}"/>
              </a:ext>
            </a:extLst>
          </p:cNvPr>
          <p:cNvSpPr/>
          <p:nvPr/>
        </p:nvSpPr>
        <p:spPr bwMode="white">
          <a:xfrm>
            <a:off x="10052795" y="2092392"/>
            <a:ext cx="561763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6928F1D-F0CD-41CE-AC74-81F235DBB830}"/>
              </a:ext>
            </a:extLst>
          </p:cNvPr>
          <p:cNvSpPr/>
          <p:nvPr/>
        </p:nvSpPr>
        <p:spPr bwMode="white">
          <a:xfrm>
            <a:off x="7577229" y="2407304"/>
            <a:ext cx="1580554" cy="25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D8F2062-0741-49E3-A430-06B139D93C40}"/>
              </a:ext>
            </a:extLst>
          </p:cNvPr>
          <p:cNvSpPr/>
          <p:nvPr/>
        </p:nvSpPr>
        <p:spPr bwMode="white">
          <a:xfrm>
            <a:off x="10347959" y="2407304"/>
            <a:ext cx="304685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A8BCC2F-AC29-4AF5-960E-9DF6E3A2E87F}"/>
              </a:ext>
            </a:extLst>
          </p:cNvPr>
          <p:cNvSpPr/>
          <p:nvPr/>
        </p:nvSpPr>
        <p:spPr bwMode="white">
          <a:xfrm>
            <a:off x="6263274" y="2722215"/>
            <a:ext cx="371335" cy="23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1D7F0C6-3039-42EA-9157-2C14DD22423D}"/>
              </a:ext>
            </a:extLst>
          </p:cNvPr>
          <p:cNvSpPr/>
          <p:nvPr/>
        </p:nvSpPr>
        <p:spPr bwMode="white">
          <a:xfrm>
            <a:off x="7577229" y="2741301"/>
            <a:ext cx="2151838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B1B1CA5-278A-436F-A6A3-2EEA277E0072}"/>
              </a:ext>
            </a:extLst>
          </p:cNvPr>
          <p:cNvSpPr/>
          <p:nvPr/>
        </p:nvSpPr>
        <p:spPr bwMode="white">
          <a:xfrm>
            <a:off x="6177581" y="3304325"/>
            <a:ext cx="533198" cy="22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88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F4B2F8-C214-6D0F-0808-E49BA82E27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019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3213AE-35EF-2D59-FD47-CEFA2BC8E648}"/>
              </a:ext>
            </a:extLst>
          </p:cNvPr>
          <p:cNvSpPr/>
          <p:nvPr/>
        </p:nvSpPr>
        <p:spPr bwMode="white">
          <a:xfrm>
            <a:off x="950327" y="2473748"/>
            <a:ext cx="1094962" cy="20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651678-1B37-347D-AA1F-9703BDB81C62}"/>
              </a:ext>
            </a:extLst>
          </p:cNvPr>
          <p:cNvSpPr/>
          <p:nvPr/>
        </p:nvSpPr>
        <p:spPr bwMode="white">
          <a:xfrm>
            <a:off x="3473501" y="2473748"/>
            <a:ext cx="971183" cy="20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D3E70F-DAC9-37A3-B42F-6836FC0FC72B}"/>
              </a:ext>
            </a:extLst>
          </p:cNvPr>
          <p:cNvSpPr/>
          <p:nvPr/>
        </p:nvSpPr>
        <p:spPr bwMode="white">
          <a:xfrm>
            <a:off x="5844332" y="2473748"/>
            <a:ext cx="1104483" cy="20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7E8176-BEE8-8D1C-6AEE-5D954FD9D5DC}"/>
              </a:ext>
            </a:extLst>
          </p:cNvPr>
          <p:cNvSpPr/>
          <p:nvPr/>
        </p:nvSpPr>
        <p:spPr bwMode="white">
          <a:xfrm>
            <a:off x="8681712" y="2473748"/>
            <a:ext cx="1094962" cy="20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561E90-D2F2-DE81-B73F-D4BAE2F0D37D}"/>
              </a:ext>
            </a:extLst>
          </p:cNvPr>
          <p:cNvSpPr/>
          <p:nvPr/>
        </p:nvSpPr>
        <p:spPr bwMode="white">
          <a:xfrm>
            <a:off x="950327" y="2903050"/>
            <a:ext cx="552241" cy="20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2D76AD-4E0A-35D7-3333-7567B8EB9FFA}"/>
              </a:ext>
            </a:extLst>
          </p:cNvPr>
          <p:cNvSpPr/>
          <p:nvPr/>
        </p:nvSpPr>
        <p:spPr bwMode="white">
          <a:xfrm>
            <a:off x="3473501" y="2903050"/>
            <a:ext cx="552241" cy="20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6820FB-43A0-FB2F-3647-E17A37851334}"/>
              </a:ext>
            </a:extLst>
          </p:cNvPr>
          <p:cNvSpPr/>
          <p:nvPr/>
        </p:nvSpPr>
        <p:spPr bwMode="white">
          <a:xfrm>
            <a:off x="5844332" y="2903050"/>
            <a:ext cx="542720" cy="20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706556D-740A-DD57-DA9E-B05FBA6F224C}"/>
              </a:ext>
            </a:extLst>
          </p:cNvPr>
          <p:cNvSpPr/>
          <p:nvPr/>
        </p:nvSpPr>
        <p:spPr bwMode="white">
          <a:xfrm>
            <a:off x="8681712" y="2903050"/>
            <a:ext cx="552241" cy="20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5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633947-395B-7A56-88DC-38FD974ED8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516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B0F8FE-6057-16C7-6E10-01CEFD00481A}"/>
              </a:ext>
            </a:extLst>
          </p:cNvPr>
          <p:cNvSpPr/>
          <p:nvPr/>
        </p:nvSpPr>
        <p:spPr bwMode="white">
          <a:xfrm>
            <a:off x="1521612" y="2455630"/>
            <a:ext cx="1799546" cy="2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5EF92D-A2C1-8016-9EDB-0D6F0C8EE083}"/>
              </a:ext>
            </a:extLst>
          </p:cNvPr>
          <p:cNvSpPr/>
          <p:nvPr/>
        </p:nvSpPr>
        <p:spPr bwMode="white">
          <a:xfrm>
            <a:off x="1264534" y="2904363"/>
            <a:ext cx="1104483" cy="20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70B26E-DFD6-CC0D-2113-A41407AE2C68}"/>
              </a:ext>
            </a:extLst>
          </p:cNvPr>
          <p:cNvSpPr/>
          <p:nvPr/>
        </p:nvSpPr>
        <p:spPr bwMode="white">
          <a:xfrm>
            <a:off x="1264534" y="3314907"/>
            <a:ext cx="1056876" cy="25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1F3385-DCD1-4A5B-7CEA-1FC650CDD738}"/>
              </a:ext>
            </a:extLst>
          </p:cNvPr>
          <p:cNvSpPr/>
          <p:nvPr/>
        </p:nvSpPr>
        <p:spPr bwMode="white">
          <a:xfrm>
            <a:off x="1226448" y="3754093"/>
            <a:ext cx="3501400" cy="4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DB87753B-C06A-4A40-80FC-50738A495A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/>
        </p:blipFill>
        <p:spPr>
          <a:xfrm>
            <a:off x="936064" y="4307966"/>
            <a:ext cx="10848568" cy="142529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030D1A-5665-4784-AF02-3E572A08F9D5}"/>
              </a:ext>
            </a:extLst>
          </p:cNvPr>
          <p:cNvSpPr/>
          <p:nvPr/>
        </p:nvSpPr>
        <p:spPr bwMode="white">
          <a:xfrm>
            <a:off x="1264534" y="4804321"/>
            <a:ext cx="10520098" cy="4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2E19807-75B8-4167-BA08-FC16BA2AB9C9}"/>
              </a:ext>
            </a:extLst>
          </p:cNvPr>
          <p:cNvSpPr/>
          <p:nvPr/>
        </p:nvSpPr>
        <p:spPr bwMode="white">
          <a:xfrm>
            <a:off x="971162" y="5300676"/>
            <a:ext cx="1350248" cy="4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86EC1CC-1A98-4D9F-91C5-D5170D6BD1C6}"/>
              </a:ext>
            </a:extLst>
          </p:cNvPr>
          <p:cNvSpPr/>
          <p:nvPr/>
        </p:nvSpPr>
        <p:spPr bwMode="white">
          <a:xfrm>
            <a:off x="2302710" y="5229200"/>
            <a:ext cx="2065098" cy="4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18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1E5DA9-5179-56D1-8D57-D05E5DC770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264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733513-9378-3E23-BE40-C658BDFAC22F}"/>
              </a:ext>
            </a:extLst>
          </p:cNvPr>
          <p:cNvSpPr/>
          <p:nvPr/>
        </p:nvSpPr>
        <p:spPr bwMode="white">
          <a:xfrm>
            <a:off x="1169319" y="3274440"/>
            <a:ext cx="1418690" cy="20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9E8DFB-0B28-577B-A010-2368C53D5902}"/>
              </a:ext>
            </a:extLst>
          </p:cNvPr>
          <p:cNvSpPr/>
          <p:nvPr/>
        </p:nvSpPr>
        <p:spPr bwMode="white">
          <a:xfrm>
            <a:off x="950327" y="3713139"/>
            <a:ext cx="1094962" cy="20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5F269A7-B4DD-AF3E-34B0-9BF3F7E76C41}"/>
              </a:ext>
            </a:extLst>
          </p:cNvPr>
          <p:cNvSpPr/>
          <p:nvPr/>
        </p:nvSpPr>
        <p:spPr bwMode="white">
          <a:xfrm>
            <a:off x="950327" y="4151838"/>
            <a:ext cx="552241" cy="20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DA9303E-2878-88FF-7330-36DE515C8286}"/>
              </a:ext>
            </a:extLst>
          </p:cNvPr>
          <p:cNvSpPr/>
          <p:nvPr/>
        </p:nvSpPr>
        <p:spPr bwMode="white">
          <a:xfrm>
            <a:off x="912241" y="4552389"/>
            <a:ext cx="2685037" cy="257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A10F78F-5A64-44E8-B6BF-43DCEB6CD6AA}"/>
              </a:ext>
            </a:extLst>
          </p:cNvPr>
          <p:cNvSpPr/>
          <p:nvPr/>
        </p:nvSpPr>
        <p:spPr bwMode="white">
          <a:xfrm>
            <a:off x="3349722" y="3274440"/>
            <a:ext cx="1266347" cy="20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72F1988-23FA-4F56-8A28-E17D5F01AD36}"/>
              </a:ext>
            </a:extLst>
          </p:cNvPr>
          <p:cNvSpPr/>
          <p:nvPr/>
        </p:nvSpPr>
        <p:spPr bwMode="white">
          <a:xfrm>
            <a:off x="3130730" y="3713139"/>
            <a:ext cx="1218740" cy="20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B7BFD30-64B4-4155-959E-9FC87CD6002A}"/>
              </a:ext>
            </a:extLst>
          </p:cNvPr>
          <p:cNvSpPr/>
          <p:nvPr/>
        </p:nvSpPr>
        <p:spPr bwMode="white">
          <a:xfrm>
            <a:off x="3130730" y="4151838"/>
            <a:ext cx="685541" cy="20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24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2025-07-23T16:15:44Z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