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2938462"/>
            <a:ext cx="46958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276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336" y="1953672"/>
            <a:ext cx="1362075" cy="7143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1972722"/>
            <a:ext cx="1371600" cy="6953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475" y="1944880"/>
            <a:ext cx="1381125" cy="7524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26651" y="1966862"/>
            <a:ext cx="1381125" cy="69532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991544" y="4018597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12949" y="4679512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55037" y="3373475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400256" y="4021047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400256" y="4671677"/>
            <a:ext cx="172819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115921" y="5702653"/>
            <a:ext cx="899959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184436" y="5702653"/>
            <a:ext cx="1431844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431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3694" y="2243152"/>
            <a:ext cx="139041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081" y="2759705"/>
            <a:ext cx="506702" cy="324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919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772816"/>
            <a:ext cx="20882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276872"/>
            <a:ext cx="46085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805198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2256" y="3805198"/>
            <a:ext cx="40903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71937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852936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2271937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2852936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368" y="2254353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368" y="2817061"/>
            <a:ext cx="11521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8296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996952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4405" y="2996952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2996952"/>
            <a:ext cx="74112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3540095"/>
            <a:ext cx="74112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38278" y="3540095"/>
            <a:ext cx="67374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8154" y="3540095"/>
            <a:ext cx="107611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2025-08-22T09:20:32Z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