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0" y="3138487"/>
            <a:ext cx="31242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632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1297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6368" y="321297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7099" y="321297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4691" y="321297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4" y="321297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3789040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924944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4174" y="2924944"/>
            <a:ext cx="4010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9914" y="3422763"/>
            <a:ext cx="22728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4760" y="3422763"/>
            <a:ext cx="43297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85293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8369" y="285293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9492" y="2852936"/>
            <a:ext cx="8510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3356992"/>
            <a:ext cx="8510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06779" y="3356992"/>
            <a:ext cx="8510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66502" y="3356992"/>
            <a:ext cx="8510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9856" y="3767294"/>
            <a:ext cx="8510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57356" y="3767294"/>
            <a:ext cx="8510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6" y="4309145"/>
            <a:ext cx="8510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8872" y="2492896"/>
            <a:ext cx="5009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4057" y="2492896"/>
            <a:ext cx="5009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15418" y="2492896"/>
            <a:ext cx="5009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2996952"/>
            <a:ext cx="29075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488085"/>
            <a:ext cx="29075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25552" y="3417183"/>
            <a:ext cx="7625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8087" y="3920133"/>
            <a:ext cx="7625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7528" y="4381723"/>
            <a:ext cx="7625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2880" y="38786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365104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4365104"/>
            <a:ext cx="9516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772816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2280055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3238416"/>
            <a:ext cx="295232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48478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05565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2514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0363" y="470756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79919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179040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27877" y="180798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32250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2322504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1" y="2322504"/>
            <a:ext cx="9450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5689" y="2322504"/>
            <a:ext cx="9450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76228" y="2322504"/>
            <a:ext cx="9450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5920" y="2837659"/>
            <a:ext cx="3672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36360" y="3356992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449368" y="335699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1444" y="3887424"/>
            <a:ext cx="1044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2025-08-22T09:07:27Z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