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2905125"/>
            <a:ext cx="49434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00162"/>
            <a:ext cx="115062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454696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1006" y="4437112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8260" y="4437112"/>
            <a:ext cx="122514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5" y="4988682"/>
            <a:ext cx="864095" cy="303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86240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2244" y="186240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503773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