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2647950"/>
            <a:ext cx="4791075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441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087224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636912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364502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217"/>
          <a:stretch/>
        </p:blipFill>
        <p:spPr>
          <a:xfrm>
            <a:off x="335360" y="1268760"/>
            <a:ext cx="11239500" cy="35283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9944" y="4293096"/>
            <a:ext cx="10861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6336" y="4293096"/>
            <a:ext cx="10861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07" r="5"/>
          <a:stretch/>
        </p:blipFill>
        <p:spPr>
          <a:xfrm>
            <a:off x="407368" y="1340768"/>
            <a:ext cx="10734155" cy="3369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632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068960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0516" y="3086544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3607201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70694" y="3607201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2025-08-22T08:45:49Z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