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671762"/>
            <a:ext cx="11572875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1" r="-523" b="-1311"/>
          <a:stretch/>
        </p:blipFill>
        <p:spPr>
          <a:xfrm>
            <a:off x="263352" y="1268760"/>
            <a:ext cx="11748244" cy="42652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5318001"/>
            <a:ext cx="4320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401392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56621" y="3401392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3861048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72092" y="3861048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31930" y="4984622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43872" y="4984622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74995" y="4984622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887472" y="4984622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85" r="446"/>
          <a:stretch/>
        </p:blipFill>
        <p:spPr>
          <a:xfrm>
            <a:off x="263352" y="1268760"/>
            <a:ext cx="11521280" cy="37475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844824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89894" y="1844824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2276872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1" y="2276872"/>
            <a:ext cx="5040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1944" y="3284984"/>
            <a:ext cx="5040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51683" y="3717032"/>
            <a:ext cx="5040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8" y="4181246"/>
            <a:ext cx="5040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341" b="2618"/>
          <a:stretch/>
        </p:blipFill>
        <p:spPr>
          <a:xfrm>
            <a:off x="263352" y="1268761"/>
            <a:ext cx="11593288" cy="27363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916832"/>
            <a:ext cx="2376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3762" y="1943208"/>
            <a:ext cx="2376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3212976"/>
            <a:ext cx="2376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2293" y="3212976"/>
            <a:ext cx="2376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3666639"/>
            <a:ext cx="259228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30689" y="3666639"/>
            <a:ext cx="259228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157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492896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6229" y="2924944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6529" y="2924944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21302" y="4112240"/>
            <a:ext cx="31181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04654" y="4570558"/>
            <a:ext cx="63836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04654" y="5027756"/>
            <a:ext cx="63836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33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420888"/>
            <a:ext cx="28803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7283" y="2420888"/>
            <a:ext cx="208935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2952992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45214" y="2952992"/>
            <a:ext cx="78263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95183" y="2952992"/>
            <a:ext cx="376145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2367" y="3507242"/>
            <a:ext cx="58636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61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80798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9484" y="1807984"/>
            <a:ext cx="14186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34888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292494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05347" y="292494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84232" y="458112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40460" y="508518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77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975656"/>
            <a:ext cx="28803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34744" y="4365104"/>
            <a:ext cx="1296144" cy="197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25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2025-08-22T08:56:06Z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