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71825"/>
            <a:ext cx="49149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2435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942" y="3446748"/>
            <a:ext cx="1018529" cy="270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335198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9418" y="3351983"/>
            <a:ext cx="8170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861048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3884866"/>
            <a:ext cx="5624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1446" y="3884866"/>
            <a:ext cx="8090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63752" y="5445224"/>
            <a:ext cx="8090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4441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0168"/>
            <a:ext cx="6840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157192"/>
            <a:ext cx="53285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1" y="5157192"/>
            <a:ext cx="23409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61248"/>
            <a:ext cx="30243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6194057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8884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0386" y="198884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7946" y="2835622"/>
            <a:ext cx="11879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2114854"/>
            <a:ext cx="93610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2996951"/>
            <a:ext cx="576064" cy="40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9675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4650" y="1196752"/>
            <a:ext cx="10959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177281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231204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6650" y="231204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03757" y="231204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2852936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3933056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25072" y="3933056"/>
            <a:ext cx="3399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4521" y="4496880"/>
            <a:ext cx="51319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09048" y="5043120"/>
            <a:ext cx="25354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95600" y="5517232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487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4076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82420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378069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2025-08-22T08:37:37Z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