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05150"/>
            <a:ext cx="3600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3285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78092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0117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004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556286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7626" y="2924944"/>
            <a:ext cx="21805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95" y="2924944"/>
            <a:ext cx="21805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861048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443711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