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2952750"/>
            <a:ext cx="46482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584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484784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0275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4975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6098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00456" y="2504871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24291" y="3002363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78306" y="3002363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84314" y="3002363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75920" y="3429000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32259" y="3429000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51584" y="3933056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63961" y="3933056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91495" y="4437112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75920" y="4896534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44175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55679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320152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3338181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2184" y="3814656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2679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654496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3140968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21263" y="3645024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40308" y="3645024"/>
            <a:ext cx="138002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75176" y="4122704"/>
            <a:ext cx="10903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02915" y="4122704"/>
            <a:ext cx="148942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75176" y="4632658"/>
            <a:ext cx="10903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02915" y="4641450"/>
            <a:ext cx="148942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2025-08-22T08:48:30Z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